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8.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0.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1.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3.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5.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theme/theme16.xml" ContentType="application/vnd.openxmlformats-officedocument.theme+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 id="2147483874" r:id="rId2"/>
    <p:sldMasterId id="2147483887" r:id="rId3"/>
    <p:sldMasterId id="2147483899" r:id="rId4"/>
    <p:sldMasterId id="2147483963" r:id="rId5"/>
    <p:sldMasterId id="2147484001" r:id="rId6"/>
    <p:sldMasterId id="2147484044" r:id="rId7"/>
    <p:sldMasterId id="2147484081" r:id="rId8"/>
    <p:sldMasterId id="2147484085" r:id="rId9"/>
    <p:sldMasterId id="2147484092" r:id="rId10"/>
    <p:sldMasterId id="2147484100" r:id="rId11"/>
    <p:sldMasterId id="2147484103" r:id="rId12"/>
    <p:sldMasterId id="2147484225" r:id="rId13"/>
    <p:sldMasterId id="2147484260" r:id="rId14"/>
    <p:sldMasterId id="2147484301" r:id="rId15"/>
    <p:sldMasterId id="2147484347" r:id="rId16"/>
    <p:sldMasterId id="2147484351" r:id="rId17"/>
  </p:sldMasterIdLst>
  <p:notesMasterIdLst>
    <p:notesMasterId r:id="rId44"/>
  </p:notesMasterIdLst>
  <p:sldIdLst>
    <p:sldId id="342" r:id="rId18"/>
    <p:sldId id="367" r:id="rId19"/>
    <p:sldId id="369" r:id="rId20"/>
    <p:sldId id="407" r:id="rId21"/>
    <p:sldId id="406" r:id="rId22"/>
    <p:sldId id="418" r:id="rId23"/>
    <p:sldId id="417" r:id="rId24"/>
    <p:sldId id="416" r:id="rId25"/>
    <p:sldId id="408" r:id="rId26"/>
    <p:sldId id="378" r:id="rId27"/>
    <p:sldId id="399" r:id="rId28"/>
    <p:sldId id="400" r:id="rId29"/>
    <p:sldId id="403" r:id="rId30"/>
    <p:sldId id="409" r:id="rId31"/>
    <p:sldId id="370" r:id="rId32"/>
    <p:sldId id="395" r:id="rId33"/>
    <p:sldId id="404" r:id="rId34"/>
    <p:sldId id="385" r:id="rId35"/>
    <p:sldId id="396" r:id="rId36"/>
    <p:sldId id="376" r:id="rId37"/>
    <p:sldId id="381" r:id="rId38"/>
    <p:sldId id="377" r:id="rId39"/>
    <p:sldId id="380" r:id="rId40"/>
    <p:sldId id="419" r:id="rId41"/>
    <p:sldId id="375" r:id="rId42"/>
    <p:sldId id="371" r:id="rId4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2D313D"/>
    <a:srgbClr val="E25365"/>
    <a:srgbClr val="E2AF32"/>
    <a:srgbClr val="1575A8"/>
    <a:srgbClr val="25A982"/>
    <a:srgbClr val="977215"/>
    <a:srgbClr val="886091"/>
    <a:srgbClr val="0D4463"/>
    <a:srgbClr val="4E3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56607" autoAdjust="0"/>
  </p:normalViewPr>
  <p:slideViewPr>
    <p:cSldViewPr>
      <p:cViewPr varScale="1">
        <p:scale>
          <a:sx n="42" d="100"/>
          <a:sy n="42" d="100"/>
        </p:scale>
        <p:origin x="2220" y="54"/>
      </p:cViewPr>
      <p:guideLst>
        <p:guide orient="horz" pos="2160"/>
        <p:guide pos="288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viewProps" Target="viewProps.xml"/><Relationship Id="rId20" Type="http://schemas.openxmlformats.org/officeDocument/2006/relationships/slide" Target="slides/slide3.xml"/><Relationship Id="rId41"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defRPr>
            </a:lvl1pPr>
          </a:lstStyle>
          <a:p>
            <a:endParaRPr lang="ja-JP"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itchFamily="34" charset="0"/>
              </a:defRPr>
            </a:lvl1pPr>
          </a:lstStyle>
          <a:p>
            <a:fld id="{C8CD237A-7D25-40B5-A33C-EE8800C11585}" type="datetimeFigureOut">
              <a:rPr lang="ja-JP" altLang="en-US" smtClean="0"/>
              <a:pPr/>
              <a:t>2019/3/9</a:t>
            </a:fld>
            <a:endParaRPr lang="ja-JP"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defRPr>
            </a:lvl1pPr>
          </a:lstStyle>
          <a:p>
            <a:endParaRPr lang="ja-JP"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itchFamily="34" charset="0"/>
              </a:defRPr>
            </a:lvl1pPr>
          </a:lstStyle>
          <a:p>
            <a:fld id="{2245BA46-1944-4AFE-83E6-224DE9FD1B8C}" type="slidenum">
              <a:rPr lang="ja-JP" altLang="en-US" smtClean="0"/>
              <a:pPr/>
              <a:t>‹#›</a:t>
            </a:fld>
            <a:endParaRPr lang="ja-JP" altLang="en-US"/>
          </a:p>
        </p:txBody>
      </p:sp>
    </p:spTree>
    <p:extLst>
      <p:ext uri="{BB962C8B-B14F-4D97-AF65-F5344CB8AC3E}">
        <p14:creationId xmlns:p14="http://schemas.microsoft.com/office/powerpoint/2010/main" val="173393939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Arial" pitchFamily="34" charset="0"/>
        <a:ea typeface="+mn-ea"/>
        <a:cs typeface="+mn-cs"/>
      </a:defRPr>
    </a:lvl1pPr>
    <a:lvl2pPr marL="457200" algn="l" defTabSz="914400" rtl="0" eaLnBrk="1" latinLnBrk="0" hangingPunct="1">
      <a:defRPr kumimoji="1" sz="1200" kern="1200">
        <a:solidFill>
          <a:schemeClr val="tx1"/>
        </a:solidFill>
        <a:latin typeface="Arial" pitchFamily="34" charset="0"/>
        <a:ea typeface="+mn-ea"/>
        <a:cs typeface="+mn-cs"/>
      </a:defRPr>
    </a:lvl2pPr>
    <a:lvl3pPr marL="914400" algn="l" defTabSz="914400" rtl="0" eaLnBrk="1" latinLnBrk="0" hangingPunct="1">
      <a:defRPr kumimoji="1" sz="1200" kern="1200">
        <a:solidFill>
          <a:schemeClr val="tx1"/>
        </a:solidFill>
        <a:latin typeface="Arial" pitchFamily="34" charset="0"/>
        <a:ea typeface="+mn-ea"/>
        <a:cs typeface="+mn-cs"/>
      </a:defRPr>
    </a:lvl3pPr>
    <a:lvl4pPr marL="1371600" algn="l" defTabSz="914400" rtl="0" eaLnBrk="1" latinLnBrk="0" hangingPunct="1">
      <a:defRPr kumimoji="1" sz="1200" kern="1200">
        <a:solidFill>
          <a:schemeClr val="tx1"/>
        </a:solidFill>
        <a:latin typeface="Arial" pitchFamily="34" charset="0"/>
        <a:ea typeface="+mn-ea"/>
        <a:cs typeface="+mn-cs"/>
      </a:defRPr>
    </a:lvl4pPr>
    <a:lvl5pPr marL="1828800" algn="l" defTabSz="914400" rtl="0" eaLnBrk="1" latinLnBrk="0" hangingPunct="1">
      <a:defRPr kumimoji="1" sz="1200" kern="1200">
        <a:solidFill>
          <a:schemeClr val="tx1"/>
        </a:solidFill>
        <a:latin typeface="Arial" pitchFamily="34" charset="0"/>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sz="1200" kern="1200" dirty="0" err="1" smtClean="0">
                <a:solidFill>
                  <a:schemeClr val="tx1"/>
                </a:solidFill>
                <a:effectLst/>
                <a:latin typeface="Arial" pitchFamily="34" charset="0"/>
                <a:ea typeface="+mn-ea"/>
                <a:cs typeface="+mn-cs"/>
              </a:rPr>
              <a:t>Nếu</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như</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tôi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một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tín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đồ</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về</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lập</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trình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thì</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hẳn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trải</a:t>
            </a:r>
            <a:r>
              <a:rPr kumimoji="1" lang="en-US" sz="1200" kern="1200" dirty="0" smtClean="0">
                <a:solidFill>
                  <a:schemeClr val="tx1"/>
                </a:solidFill>
                <a:effectLst/>
                <a:latin typeface="Arial" pitchFamily="34" charset="0"/>
                <a:ea typeface="+mn-ea"/>
                <a:cs typeface="+mn-cs"/>
              </a:rPr>
              <a:t> qua 3 </a:t>
            </a:r>
            <a:r>
              <a:rPr kumimoji="1" lang="en-US" sz="1200" kern="1200" dirty="0" err="1" smtClean="0">
                <a:solidFill>
                  <a:schemeClr val="tx1"/>
                </a:solidFill>
                <a:effectLst/>
                <a:latin typeface="Arial" pitchFamily="34" charset="0"/>
                <a:ea typeface="+mn-ea"/>
                <a:cs typeface="+mn-cs"/>
              </a:rPr>
              <a:t>khung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cảm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xúc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mỗi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nghe</a:t>
            </a:r>
            <a:r>
              <a:rPr kumimoji="1" lang="en-US" sz="1200" kern="1200" dirty="0" smtClean="0">
                <a:solidFill>
                  <a:schemeClr val="tx1"/>
                </a:solidFill>
                <a:effectLst/>
                <a:latin typeface="Arial" pitchFamily="34" charset="0"/>
                <a:ea typeface="+mn-ea"/>
                <a:cs typeface="+mn-cs"/>
              </a:rPr>
              <a:t> tin </a:t>
            </a:r>
            <a:r>
              <a:rPr kumimoji="1" lang="en-US" sz="1200" kern="1200" dirty="0" err="1" smtClean="0">
                <a:solidFill>
                  <a:schemeClr val="tx1"/>
                </a:solidFill>
                <a:effectLst/>
                <a:latin typeface="Arial" pitchFamily="34" charset="0"/>
                <a:ea typeface="+mn-ea"/>
                <a:cs typeface="+mn-cs"/>
              </a:rPr>
              <a:t>công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nghệ</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xuất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hiện</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1/ </a:t>
            </a:r>
            <a:r>
              <a:rPr kumimoji="1" lang="en-US" sz="1200" kern="1200" dirty="0" err="1" smtClean="0">
                <a:solidFill>
                  <a:schemeClr val="tx1"/>
                </a:solidFill>
                <a:effectLst/>
                <a:latin typeface="Arial" pitchFamily="34" charset="0"/>
                <a:ea typeface="+mn-ea"/>
                <a:cs typeface="+mn-cs"/>
              </a:rPr>
              <a:t>Chán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nản</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Lại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thêm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một</a:t>
            </a:r>
            <a:r>
              <a:rPr kumimoji="1" lang="en-US" sz="1200" kern="1200" dirty="0" smtClean="0">
                <a:solidFill>
                  <a:schemeClr val="tx1"/>
                </a:solidFill>
                <a:effectLst/>
                <a:latin typeface="Arial" pitchFamily="34" charset="0"/>
                <a:ea typeface="+mn-ea"/>
                <a:cs typeface="+mn-cs"/>
              </a:rPr>
              <a:t> JavaScript library?! Sao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xài</a:t>
            </a:r>
            <a:r>
              <a:rPr kumimoji="1" lang="en-US" sz="1200" kern="1200" dirty="0" smtClean="0">
                <a:solidFill>
                  <a:schemeClr val="tx1"/>
                </a:solidFill>
                <a:effectLst/>
                <a:latin typeface="Arial" pitchFamily="34" charset="0"/>
                <a:ea typeface="+mn-ea"/>
                <a:cs typeface="+mn-cs"/>
              </a:rPr>
              <a:t> jQuery </a:t>
            </a:r>
            <a:r>
              <a:rPr kumimoji="1" lang="en-US" sz="1200" kern="1200" dirty="0" err="1" smtClean="0">
                <a:solidFill>
                  <a:schemeClr val="tx1"/>
                </a:solidFill>
                <a:effectLst/>
                <a:latin typeface="Arial" pitchFamily="34" charset="0"/>
                <a:ea typeface="+mn-ea"/>
                <a:cs typeface="+mn-cs"/>
              </a:rPr>
              <a:t>quách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cho</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rồi</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2/ </a:t>
            </a:r>
            <a:r>
              <a:rPr kumimoji="1" lang="en-US" sz="1200" kern="1200" dirty="0" err="1" smtClean="0">
                <a:solidFill>
                  <a:schemeClr val="tx1"/>
                </a:solidFill>
                <a:effectLst/>
                <a:latin typeface="Arial" pitchFamily="34" charset="0"/>
                <a:ea typeface="+mn-ea"/>
                <a:cs typeface="+mn-cs"/>
              </a:rPr>
              <a:t>Quan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tâm</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Hmm, </a:t>
            </a:r>
            <a:r>
              <a:rPr kumimoji="1" lang="en-US" sz="1200" kern="1200" dirty="0" err="1" smtClean="0">
                <a:solidFill>
                  <a:schemeClr val="tx1"/>
                </a:solidFill>
                <a:effectLst/>
                <a:latin typeface="Arial" pitchFamily="34" charset="0"/>
                <a:ea typeface="+mn-ea"/>
                <a:cs typeface="+mn-cs"/>
              </a:rPr>
              <a:t>cũng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đấy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để</a:t>
            </a:r>
            <a:r>
              <a:rPr kumimoji="1" lang="en-US" sz="1200" kern="1200" dirty="0" smtClean="0">
                <a:solidFill>
                  <a:schemeClr val="tx1"/>
                </a:solidFill>
                <a:effectLst/>
                <a:latin typeface="Arial" pitchFamily="34" charset="0"/>
                <a:ea typeface="+mn-ea"/>
                <a:cs typeface="+mn-cs"/>
              </a:rPr>
              <a:t> check </a:t>
            </a:r>
            <a:r>
              <a:rPr kumimoji="1" lang="en-US" sz="1200" kern="1200" dirty="0" err="1" smtClean="0">
                <a:solidFill>
                  <a:schemeClr val="tx1"/>
                </a:solidFill>
                <a:effectLst/>
                <a:latin typeface="Arial" pitchFamily="34" charset="0"/>
                <a:ea typeface="+mn-ea"/>
                <a:cs typeface="+mn-cs"/>
              </a:rPr>
              <a:t>thử</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cái</a:t>
            </a:r>
            <a:r>
              <a:rPr kumimoji="1" lang="en-US" sz="1200" kern="1200" dirty="0" smtClean="0">
                <a:solidFill>
                  <a:schemeClr val="tx1"/>
                </a:solidFill>
                <a:effectLst/>
                <a:latin typeface="Arial" pitchFamily="34" charset="0"/>
                <a:ea typeface="+mn-ea"/>
                <a:cs typeface="+mn-cs"/>
              </a:rPr>
              <a:t> library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này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xem</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sao</a:t>
            </a:r>
            <a:r>
              <a:rPr kumimoji="1" lang="en-US" sz="1200" kern="1200" dirty="0" smtClean="0">
                <a:solidFill>
                  <a:schemeClr val="tx1"/>
                </a:solidFill>
                <a:effectLst/>
                <a:latin typeface="Arial" pitchFamily="34" charset="0"/>
                <a:ea typeface="+mn-ea"/>
                <a:cs typeface="+mn-cs"/>
              </a:rPr>
              <a:t>?</a:t>
            </a:r>
          </a:p>
          <a:p>
            <a:r>
              <a:rPr kumimoji="1" lang="en-US" sz="1200" kern="1200" dirty="0" smtClean="0">
                <a:solidFill>
                  <a:schemeClr val="tx1"/>
                </a:solidFill>
                <a:effectLst/>
                <a:latin typeface="Arial" pitchFamily="34" charset="0"/>
                <a:ea typeface="+mn-ea"/>
                <a:cs typeface="+mn-cs"/>
              </a:rPr>
              <a:t>3/ </a:t>
            </a:r>
            <a:r>
              <a:rPr kumimoji="1" lang="en-US" sz="1200" kern="1200" dirty="0" err="1" smtClean="0">
                <a:solidFill>
                  <a:schemeClr val="tx1"/>
                </a:solidFill>
                <a:effectLst/>
                <a:latin typeface="Arial" pitchFamily="34" charset="0"/>
                <a:ea typeface="+mn-ea"/>
                <a:cs typeface="+mn-cs"/>
              </a:rPr>
              <a:t>Hoảng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loạn</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Thôi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rồi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hoặc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biết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xài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thằng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này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thì</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chỉ</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nước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hửi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khói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tụi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khác</a:t>
            </a:r>
            <a:r>
              <a:rPr kumimoji="1" lang="en-US" sz="1200" kern="1200" dirty="0" smtClean="0">
                <a:solidFill>
                  <a:schemeClr val="tx1"/>
                </a:solidFill>
                <a:effectLst/>
                <a:latin typeface="Arial" pitchFamily="34" charset="0"/>
                <a:ea typeface="+mn-ea"/>
                <a:cs typeface="+mn-cs"/>
              </a:rPr>
              <a:t>!</a:t>
            </a:r>
          </a:p>
          <a:p>
            <a:r>
              <a:rPr kumimoji="1" lang="en-US" sz="1200" kern="1200" dirty="0" err="1" smtClean="0">
                <a:solidFill>
                  <a:schemeClr val="tx1"/>
                </a:solidFill>
                <a:effectLst/>
                <a:latin typeface="Arial" pitchFamily="34" charset="0"/>
                <a:ea typeface="+mn-ea"/>
                <a:cs typeface="+mn-cs"/>
              </a:rPr>
              <a:t>Cách</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để</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giữ</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phát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điên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trải</a:t>
            </a:r>
            <a:r>
              <a:rPr kumimoji="1" lang="en-US" sz="1200" kern="1200" dirty="0" smtClean="0">
                <a:solidFill>
                  <a:schemeClr val="tx1"/>
                </a:solidFill>
                <a:effectLst/>
                <a:latin typeface="Arial" pitchFamily="34" charset="0"/>
                <a:ea typeface="+mn-ea"/>
                <a:cs typeface="+mn-cs"/>
              </a:rPr>
              <a:t> qua 3 </a:t>
            </a:r>
            <a:r>
              <a:rPr kumimoji="1" lang="en-US" sz="1200" kern="1200" dirty="0" err="1" smtClean="0">
                <a:solidFill>
                  <a:schemeClr val="tx1"/>
                </a:solidFill>
                <a:effectLst/>
                <a:latin typeface="Arial" pitchFamily="34" charset="0"/>
                <a:ea typeface="+mn-ea"/>
                <a:cs typeface="+mn-cs"/>
              </a:rPr>
              <a:t>giai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đoạn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trên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là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phải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học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những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thứ</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mẻ</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ngay</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giữa</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giai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đoạn</a:t>
            </a:r>
            <a:r>
              <a:rPr kumimoji="1" lang="en-US" sz="1200" kern="1200" dirty="0" smtClean="0">
                <a:solidFill>
                  <a:schemeClr val="tx1"/>
                </a:solidFill>
                <a:effectLst/>
                <a:latin typeface="Arial" pitchFamily="34" charset="0"/>
                <a:ea typeface="+mn-ea"/>
                <a:cs typeface="+mn-cs"/>
              </a:rPr>
              <a:t> 2 </a:t>
            </a:r>
            <a:r>
              <a:rPr kumimoji="1" lang="en-US" sz="1200" kern="1200" dirty="0" err="1" smtClean="0">
                <a:solidFill>
                  <a:schemeClr val="tx1"/>
                </a:solidFill>
                <a:effectLst/>
                <a:latin typeface="Arial" pitchFamily="34" charset="0"/>
                <a:ea typeface="+mn-ea"/>
                <a:cs typeface="+mn-cs"/>
              </a:rPr>
              <a:t>và</a:t>
            </a:r>
            <a:r>
              <a:rPr kumimoji="1" lang="en-US" sz="1200" kern="1200" dirty="0" smtClean="0">
                <a:solidFill>
                  <a:schemeClr val="tx1"/>
                </a:solidFill>
                <a:effectLst/>
                <a:latin typeface="Arial" pitchFamily="34" charset="0"/>
                <a:ea typeface="+mn-ea"/>
                <a:cs typeface="+mn-cs"/>
              </a:rPr>
              <a:t> 3, </a:t>
            </a:r>
            <a:r>
              <a:rPr kumimoji="1" lang="en-US" sz="1200" kern="1200" dirty="0" err="1" smtClean="0">
                <a:solidFill>
                  <a:schemeClr val="tx1"/>
                </a:solidFill>
                <a:effectLst/>
                <a:latin typeface="Arial" pitchFamily="34" charset="0"/>
                <a:ea typeface="+mn-ea"/>
                <a:cs typeface="+mn-cs"/>
              </a:rPr>
              <a:t>khi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mà</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bạn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đã</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hứng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thú</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về</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nó</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nhưng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công</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nghệ</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vẫn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còn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mới</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mẻ</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chưa</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được</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biết</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đến</a:t>
            </a:r>
            <a:r>
              <a:rPr kumimoji="1" lang="en-US" sz="1200" kern="1200" dirty="0" smtClean="0">
                <a:solidFill>
                  <a:schemeClr val="tx1"/>
                </a:solidFill>
                <a:effectLst/>
                <a:latin typeface="Arial" pitchFamily="34" charset="0"/>
                <a:ea typeface="+mn-ea"/>
                <a:cs typeface="+mn-cs"/>
              </a:rPr>
              <a:t> </a:t>
            </a:r>
            <a:r>
              <a:rPr kumimoji="1" lang="en-US" sz="1200" kern="1200" dirty="0" err="1" smtClean="0">
                <a:solidFill>
                  <a:schemeClr val="tx1"/>
                </a:solidFill>
                <a:effectLst/>
                <a:latin typeface="Arial" pitchFamily="34" charset="0"/>
                <a:ea typeface="+mn-ea"/>
                <a:cs typeface="+mn-cs"/>
              </a:rPr>
              <a:t>nhiều</a:t>
            </a:r>
            <a:r>
              <a:rPr kumimoji="1" lang="en-US" sz="1200" kern="1200" dirty="0" smtClean="0">
                <a:solidFill>
                  <a:schemeClr val="tx1"/>
                </a:solidFill>
                <a:effectLst/>
                <a:latin typeface="Arial" pitchFamily="34" charset="0"/>
                <a:ea typeface="+mn-ea"/>
                <a:cs typeface="+mn-cs"/>
              </a:rPr>
              <a:t>.</a:t>
            </a:r>
          </a:p>
          <a:p>
            <a:endParaRPr kumimoji="1" lang="vi-VN" sz="1000" b="0" i="0" kern="1200" dirty="0" smtClean="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10</a:t>
            </a:fld>
            <a:endParaRPr lang="ja-JP" altLang="en-US"/>
          </a:p>
        </p:txBody>
      </p:sp>
    </p:spTree>
    <p:extLst>
      <p:ext uri="{BB962C8B-B14F-4D97-AF65-F5344CB8AC3E}">
        <p14:creationId xmlns:p14="http://schemas.microsoft.com/office/powerpoint/2010/main" val="4290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Và</a:t>
            </a:r>
            <a:r>
              <a:rPr kumimoji="1" lang="en-US" altLang="ja-JP" baseline="0" dirty="0" smtClean="0"/>
              <a:t> </a:t>
            </a:r>
            <a:r>
              <a:rPr kumimoji="1" lang="en-US" altLang="ja-JP" baseline="0" dirty="0" err="1" smtClean="0"/>
              <a:t>có</a:t>
            </a:r>
            <a:r>
              <a:rPr kumimoji="1" lang="en-US" altLang="ja-JP" baseline="0" dirty="0" smtClean="0"/>
              <a:t> </a:t>
            </a:r>
            <a:r>
              <a:rPr kumimoji="1" lang="en-US" altLang="ja-JP" baseline="0" dirty="0" err="1" smtClean="0"/>
              <a:t>một</a:t>
            </a:r>
            <a:r>
              <a:rPr kumimoji="1" lang="en-US" altLang="ja-JP" baseline="0" dirty="0" smtClean="0"/>
              <a:t> </a:t>
            </a:r>
            <a:r>
              <a:rPr kumimoji="1" lang="en-US" altLang="ja-JP" baseline="0" dirty="0" err="1" smtClean="0"/>
              <a:t>vấn</a:t>
            </a:r>
            <a:r>
              <a:rPr kumimoji="1" lang="en-US" altLang="ja-JP" baseline="0" dirty="0" smtClean="0"/>
              <a:t> </a:t>
            </a:r>
            <a:r>
              <a:rPr kumimoji="1" lang="en-US" altLang="ja-JP" baseline="0" dirty="0" err="1" smtClean="0"/>
              <a:t>đề</a:t>
            </a:r>
            <a:r>
              <a:rPr kumimoji="1" lang="en-US" altLang="ja-JP" baseline="0" dirty="0" smtClean="0"/>
              <a:t> </a:t>
            </a:r>
            <a:r>
              <a:rPr kumimoji="1" lang="en-US" altLang="ja-JP" baseline="0" dirty="0" err="1" smtClean="0"/>
              <a:t>nữa</a:t>
            </a:r>
            <a:r>
              <a:rPr kumimoji="1" lang="en-US" altLang="ja-JP" baseline="0" dirty="0" smtClean="0"/>
              <a:t> </a:t>
            </a:r>
            <a:r>
              <a:rPr kumimoji="1" lang="en-US" altLang="ja-JP" baseline="0" dirty="0" err="1" smtClean="0"/>
              <a:t>của</a:t>
            </a:r>
            <a:r>
              <a:rPr kumimoji="1" lang="en-US" altLang="ja-JP" baseline="0" dirty="0" smtClean="0"/>
              <a:t> </a:t>
            </a:r>
            <a:r>
              <a:rPr kumimoji="1" lang="en-US" altLang="ja-JP" baseline="0" dirty="0" err="1" smtClean="0"/>
              <a:t>thằng</a:t>
            </a:r>
            <a:r>
              <a:rPr kumimoji="1" lang="en-US" altLang="ja-JP" baseline="0" dirty="0" smtClean="0"/>
              <a:t> Rest </a:t>
            </a:r>
            <a:r>
              <a:rPr kumimoji="1" lang="en-US" altLang="ja-JP" baseline="0" dirty="0" err="1" smtClean="0"/>
              <a:t>là</a:t>
            </a:r>
            <a:r>
              <a:rPr kumimoji="1" lang="en-US" altLang="ja-JP" baseline="0" dirty="0" smtClean="0"/>
              <a:t> version </a:t>
            </a:r>
            <a:r>
              <a:rPr kumimoji="1" lang="en-US" altLang="ja-JP" baseline="0" dirty="0" err="1" smtClean="0"/>
              <a:t>nó</a:t>
            </a:r>
            <a:r>
              <a:rPr kumimoji="1" lang="en-US" altLang="ja-JP" baseline="0" dirty="0" smtClean="0"/>
              <a:t> </a:t>
            </a:r>
            <a:r>
              <a:rPr kumimoji="1" lang="en-US" altLang="ja-JP" baseline="0" dirty="0" err="1" smtClean="0"/>
              <a:t>rất</a:t>
            </a:r>
            <a:r>
              <a:rPr kumimoji="1" lang="en-US" altLang="ja-JP" baseline="0" dirty="0" smtClean="0"/>
              <a:t> </a:t>
            </a:r>
            <a:r>
              <a:rPr kumimoji="1" lang="en-US" altLang="ja-JP" baseline="0" dirty="0" err="1" smtClean="0"/>
              <a:t>nhiều</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11</a:t>
            </a:fld>
            <a:endParaRPr lang="ja-JP" altLang="en-US"/>
          </a:p>
        </p:txBody>
      </p:sp>
    </p:spTree>
    <p:extLst>
      <p:ext uri="{BB962C8B-B14F-4D97-AF65-F5344CB8AC3E}">
        <p14:creationId xmlns:p14="http://schemas.microsoft.com/office/powerpoint/2010/main" val="256548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12</a:t>
            </a:fld>
            <a:endParaRPr lang="ja-JP" altLang="en-US"/>
          </a:p>
        </p:txBody>
      </p:sp>
    </p:spTree>
    <p:extLst>
      <p:ext uri="{BB962C8B-B14F-4D97-AF65-F5344CB8AC3E}">
        <p14:creationId xmlns:p14="http://schemas.microsoft.com/office/powerpoint/2010/main" val="1697964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13</a:t>
            </a:fld>
            <a:endParaRPr lang="ja-JP" altLang="en-US"/>
          </a:p>
        </p:txBody>
      </p:sp>
    </p:spTree>
    <p:extLst>
      <p:ext uri="{BB962C8B-B14F-4D97-AF65-F5344CB8AC3E}">
        <p14:creationId xmlns:p14="http://schemas.microsoft.com/office/powerpoint/2010/main" val="1534202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Chỉ</a:t>
            </a:r>
            <a:r>
              <a:rPr kumimoji="1" lang="en-US" altLang="ja-JP" dirty="0"/>
              <a:t> </a:t>
            </a:r>
            <a:r>
              <a:rPr kumimoji="1" lang="en-US" altLang="ja-JP" dirty="0" err="1"/>
              <a:t>có</a:t>
            </a:r>
            <a:r>
              <a:rPr kumimoji="1" lang="en-US" altLang="ja-JP" dirty="0"/>
              <a:t> 1 endpoint </a:t>
            </a:r>
            <a:r>
              <a:rPr kumimoji="1" lang="en-US" altLang="ja-JP" dirty="0" err="1"/>
              <a:t>duy</a:t>
            </a:r>
            <a:r>
              <a:rPr kumimoji="1" lang="en-US" altLang="ja-JP" dirty="0"/>
              <a:t> </a:t>
            </a:r>
            <a:r>
              <a:rPr kumimoji="1" lang="en-US" altLang="ja-JP" dirty="0" err="1" smtClean="0"/>
              <a:t>nhất</a:t>
            </a:r>
            <a:endParaRPr kumimoji="1" lang="en-US" altLang="ja-JP" dirty="0" smtClean="0"/>
          </a:p>
          <a:p>
            <a:r>
              <a:rPr lang="en-US" dirty="0" err="1" smtClean="0"/>
              <a:t>Có</a:t>
            </a:r>
            <a:r>
              <a:rPr lang="en-US" dirty="0" smtClean="0"/>
              <a:t> </a:t>
            </a:r>
            <a:r>
              <a:rPr lang="en-US" dirty="0" err="1" smtClean="0"/>
              <a:t>thể</a:t>
            </a:r>
            <a:r>
              <a:rPr lang="en-US" dirty="0" smtClean="0"/>
              <a:t> </a:t>
            </a:r>
            <a:r>
              <a:rPr lang="en-US" dirty="0" err="1" smtClean="0"/>
              <a:t>nói</a:t>
            </a:r>
            <a:r>
              <a:rPr lang="en-US" dirty="0" smtClean="0"/>
              <a:t> </a:t>
            </a:r>
            <a:r>
              <a:rPr lang="en-US" dirty="0" err="1" smtClean="0"/>
              <a:t>GraphQL</a:t>
            </a:r>
            <a:r>
              <a:rPr lang="en-US" dirty="0" smtClean="0"/>
              <a:t> </a:t>
            </a:r>
            <a:r>
              <a:rPr lang="en-US" dirty="0" err="1" smtClean="0"/>
              <a:t>chính</a:t>
            </a:r>
            <a:r>
              <a:rPr lang="en-US" dirty="0" smtClean="0"/>
              <a:t> </a:t>
            </a:r>
            <a:r>
              <a:rPr lang="en-US" dirty="0" err="1" smtClean="0"/>
              <a:t>là</a:t>
            </a:r>
            <a:r>
              <a:rPr lang="en-US" dirty="0" smtClean="0"/>
              <a:t> REST 2.0.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14</a:t>
            </a:fld>
            <a:endParaRPr lang="ja-JP" altLang="en-US"/>
          </a:p>
        </p:txBody>
      </p:sp>
    </p:spTree>
    <p:extLst>
      <p:ext uri="{BB962C8B-B14F-4D97-AF65-F5344CB8AC3E}">
        <p14:creationId xmlns:p14="http://schemas.microsoft.com/office/powerpoint/2010/main" val="2148389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15</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Cốt lõi của GraphQL là cho phép client có thể xác định chính xác dữ liệu cần lấy về từ server.</a:t>
            </a:r>
          </a:p>
          <a:p>
            <a:r>
              <a:rPr kumimoji="1" lang="vi-VN" altLang="ja-JP" sz="1200" b="0" i="0" kern="1200" dirty="0">
                <a:solidFill>
                  <a:schemeClr val="tx1"/>
                </a:solidFill>
                <a:effectLst/>
                <a:latin typeface="Arial" pitchFamily="34" charset="0"/>
                <a:ea typeface="+mn-ea"/>
                <a:cs typeface="+mn-cs"/>
              </a:rPr>
              <a:t>Thay vì nhiều endpoints trả về cấu trúc dữ liệu cố định, một máy chủ GraphQL chỉ đưa ra một endpoint duy nhất và đáp ứng chính xác dữ liệu mà khách hàng yêu cầu.</a:t>
            </a:r>
          </a:p>
          <a:p>
            <a:r>
              <a:rPr kumimoji="1" lang="en-US" altLang="ja-JP" dirty="0"/>
              <a:t>=&gt; </a:t>
            </a:r>
            <a:r>
              <a:rPr kumimoji="1" lang="en-US" altLang="ja-JP" sz="1200" b="0" i="0" kern="1200" dirty="0">
                <a:solidFill>
                  <a:schemeClr val="tx1"/>
                </a:solidFill>
                <a:effectLst/>
                <a:latin typeface="Arial" pitchFamily="34" charset="0"/>
                <a:ea typeface="+mn-ea"/>
                <a:cs typeface="+mn-cs"/>
              </a:rPr>
              <a:t>Theo </a:t>
            </a:r>
            <a:r>
              <a:rPr kumimoji="1" lang="en-US" altLang="ja-JP" sz="1200" b="0" i="0" kern="1200" dirty="0" err="1">
                <a:solidFill>
                  <a:schemeClr val="tx1"/>
                </a:solidFill>
                <a:effectLst/>
                <a:latin typeface="Arial" pitchFamily="34" charset="0"/>
                <a:ea typeface="+mn-ea"/>
                <a:cs typeface="+mn-cs"/>
              </a:rPr>
              <a:t>cách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hiểu</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của</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bản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thân</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mình</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thì</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GraphQL</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nó</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là</a:t>
            </a:r>
            <a:r>
              <a:rPr kumimoji="1" lang="en-US" altLang="ja-JP" sz="1200" b="0" i="0" kern="1200" dirty="0">
                <a:solidFill>
                  <a:schemeClr val="tx1"/>
                </a:solidFill>
                <a:effectLst/>
                <a:latin typeface="Arial" pitchFamily="34" charset="0"/>
                <a:ea typeface="+mn-ea"/>
                <a:cs typeface="+mn-cs"/>
              </a:rPr>
              <a:t> </a:t>
            </a:r>
            <a:r>
              <a:rPr kumimoji="1" lang="en-US" altLang="ja-JP" sz="1200" b="0" i="0" kern="1200" dirty="0" err="1">
                <a:solidFill>
                  <a:schemeClr val="tx1"/>
                </a:solidFill>
                <a:effectLst/>
                <a:latin typeface="Arial" pitchFamily="34" charset="0"/>
                <a:ea typeface="+mn-ea"/>
                <a:cs typeface="+mn-cs"/>
              </a:rPr>
              <a:t>một</a:t>
            </a:r>
            <a:r>
              <a:rPr kumimoji="1" lang="en-US" altLang="ja-JP" sz="1200" b="0" i="0" kern="1200" dirty="0">
                <a:solidFill>
                  <a:schemeClr val="tx1"/>
                </a:solidFill>
                <a:effectLst/>
                <a:latin typeface="Arial" pitchFamily="34" charset="0"/>
                <a:ea typeface="+mn-ea"/>
                <a:cs typeface="+mn-cs"/>
              </a:rPr>
              <a:t> query language </a:t>
            </a:r>
            <a:r>
              <a:rPr kumimoji="1" lang="en-US" altLang="ja-JP" sz="1200" b="0" i="0" kern="1200" dirty="0" err="1">
                <a:solidFill>
                  <a:schemeClr val="tx1"/>
                </a:solidFill>
                <a:effectLst/>
                <a:latin typeface="Arial" pitchFamily="34" charset="0"/>
                <a:ea typeface="+mn-ea"/>
                <a:cs typeface="+mn-cs"/>
              </a:rPr>
              <a:t>cho</a:t>
            </a:r>
            <a:r>
              <a:rPr kumimoji="1" lang="en-US" altLang="ja-JP" sz="1200" b="0" i="0" kern="1200" dirty="0">
                <a:solidFill>
                  <a:schemeClr val="tx1"/>
                </a:solidFill>
                <a:effectLst/>
                <a:latin typeface="Arial" pitchFamily="34" charset="0"/>
                <a:ea typeface="+mn-ea"/>
                <a:cs typeface="+mn-cs"/>
              </a:rPr>
              <a:t> APIs.</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16</a:t>
            </a:fld>
            <a:endParaRPr kumimoji="1" lang="ja-JP" altLang="en-US"/>
          </a:p>
        </p:txBody>
      </p:sp>
    </p:spTree>
    <p:extLst>
      <p:ext uri="{BB962C8B-B14F-4D97-AF65-F5344CB8AC3E}">
        <p14:creationId xmlns:p14="http://schemas.microsoft.com/office/powerpoint/2010/main" val="2966976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17</a:t>
            </a:fld>
            <a:endParaRPr lang="ja-JP" altLang="en-US"/>
          </a:p>
        </p:txBody>
      </p:sp>
    </p:spTree>
    <p:extLst>
      <p:ext uri="{BB962C8B-B14F-4D97-AF65-F5344CB8AC3E}">
        <p14:creationId xmlns:p14="http://schemas.microsoft.com/office/powerpoint/2010/main" val="3822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dirty="0">
                <a:solidFill>
                  <a:schemeClr val="tx1"/>
                </a:solidFill>
                <a:effectLst/>
                <a:latin typeface="Arial" pitchFamily="34" charset="0"/>
                <a:ea typeface="+mn-ea"/>
                <a:cs typeface="+mn-cs"/>
              </a:rPr>
              <a:t>GraphQL một cái tên được nhắc tới rất nhiều trong thời gian gần đây.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Thực sự thì GraphQL không "mới", nó được Facebook tạo ra và sử dụng trong các dự án nội bộ từ năm 2012, đến năm 2015 thì trở thành open-sourced và được phát triển như một standard.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Sau khi ra mắt GraphQL đã ngay lập tức được cộng đồng đón nhận bởi tư tưởng của nó giải quyết đc nhiều vấn đề mà phương pháp xây dựng API hiện tại gặp phải. </a:t>
            </a:r>
            <a:endParaRPr kumimoji="1" lang="en-US" altLang="ja-JP" sz="1200" b="0" i="0" kern="1200" dirty="0">
              <a:solidFill>
                <a:schemeClr val="tx1"/>
              </a:solidFill>
              <a:effectLst/>
              <a:latin typeface="Arial" pitchFamily="34" charset="0"/>
              <a:ea typeface="+mn-ea"/>
              <a:cs typeface="+mn-cs"/>
            </a:endParaRPr>
          </a:p>
          <a:p>
            <a:r>
              <a:rPr kumimoji="1" lang="vi-VN" altLang="ja-JP" sz="1200" b="0" i="0" kern="1200" dirty="0">
                <a:solidFill>
                  <a:schemeClr val="tx1"/>
                </a:solidFill>
                <a:effectLst/>
                <a:latin typeface="Arial" pitchFamily="34" charset="0"/>
                <a:ea typeface="+mn-ea"/>
                <a:cs typeface="+mn-cs"/>
              </a:rPr>
              <a:t>Vậy GraphQL là gì, điều gì đã khiến nó lớn mạnh ?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18</a:t>
            </a:fld>
            <a:endParaRPr lang="ja-JP" altLang="en-US"/>
          </a:p>
        </p:txBody>
      </p:sp>
    </p:spTree>
    <p:extLst>
      <p:ext uri="{BB962C8B-B14F-4D97-AF65-F5344CB8AC3E}">
        <p14:creationId xmlns:p14="http://schemas.microsoft.com/office/powerpoint/2010/main" val="3323714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a:t>Xem</a:t>
            </a:r>
            <a:r>
              <a:rPr kumimoji="1" lang="en-US" altLang="ja-JP" dirty="0"/>
              <a:t> clip </a:t>
            </a:r>
            <a:r>
              <a:rPr kumimoji="1" lang="en-US" altLang="ja-JP" dirty="0" err="1"/>
              <a:t>để</a:t>
            </a:r>
            <a:r>
              <a:rPr kumimoji="1" lang="en-US" altLang="ja-JP" dirty="0"/>
              <a:t> </a:t>
            </a:r>
            <a:r>
              <a:rPr kumimoji="1" lang="en-US" altLang="ja-JP" dirty="0" err="1"/>
              <a:t>hiểu</a:t>
            </a:r>
            <a:r>
              <a:rPr kumimoji="1" lang="en-US" altLang="ja-JP" dirty="0"/>
              <a:t> </a:t>
            </a:r>
            <a:r>
              <a:rPr kumimoji="1" lang="en-US" altLang="ja-JP" dirty="0" err="1"/>
              <a:t>rõ</a:t>
            </a:r>
            <a:r>
              <a:rPr kumimoji="1" lang="en-US" altLang="ja-JP" dirty="0"/>
              <a:t> h</a:t>
            </a:r>
            <a:r>
              <a:rPr kumimoji="1" lang="vi-VN" altLang="ja-JP" dirty="0"/>
              <a:t>ơ</a:t>
            </a:r>
            <a:r>
              <a:rPr kumimoji="1" lang="en-US" altLang="ja-JP" dirty="0"/>
              <a:t>n.</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19</a:t>
            </a:fld>
            <a:endParaRPr kumimoji="1" lang="ja-JP" altLang="en-US"/>
          </a:p>
        </p:txBody>
      </p:sp>
    </p:spTree>
    <p:extLst>
      <p:ext uri="{BB962C8B-B14F-4D97-AF65-F5344CB8AC3E}">
        <p14:creationId xmlns:p14="http://schemas.microsoft.com/office/powerpoint/2010/main" val="150927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20</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altLang="ja-JP" sz="1200" b="0" i="0" kern="1200">
                <a:solidFill>
                  <a:schemeClr val="tx1"/>
                </a:solidFill>
                <a:effectLst/>
                <a:latin typeface="Arial" pitchFamily="34" charset="0"/>
                <a:ea typeface="+mn-ea"/>
                <a:cs typeface="+mn-cs"/>
              </a:rPr>
              <a:t>Ba loại root types trên - </a:t>
            </a:r>
            <a:r>
              <a:rPr lang="vi-VN" altLang="ja-JP"/>
              <a:t>Query</a:t>
            </a:r>
            <a:r>
              <a:rPr kumimoji="1" lang="vi-VN" altLang="ja-JP" sz="1200" b="0" i="0" kern="1200">
                <a:solidFill>
                  <a:schemeClr val="tx1"/>
                </a:solidFill>
                <a:effectLst/>
                <a:latin typeface="Arial" pitchFamily="34" charset="0"/>
                <a:ea typeface="+mn-ea"/>
                <a:cs typeface="+mn-cs"/>
              </a:rPr>
              <a:t>, </a:t>
            </a:r>
            <a:r>
              <a:rPr lang="vi-VN" altLang="ja-JP"/>
              <a:t>Mutation</a:t>
            </a:r>
            <a:r>
              <a:rPr kumimoji="1" lang="vi-VN" altLang="ja-JP" sz="1200" b="0" i="0" kern="1200">
                <a:solidFill>
                  <a:schemeClr val="tx1"/>
                </a:solidFill>
                <a:effectLst/>
                <a:latin typeface="Arial" pitchFamily="34" charset="0"/>
                <a:ea typeface="+mn-ea"/>
                <a:cs typeface="+mn-cs"/>
              </a:rPr>
              <a:t> và </a:t>
            </a:r>
            <a:r>
              <a:rPr lang="vi-VN" altLang="ja-JP"/>
              <a:t>Subscription</a:t>
            </a:r>
            <a:r>
              <a:rPr kumimoji="1" lang="vi-VN" altLang="ja-JP" sz="1200" b="0" i="0" kern="1200">
                <a:solidFill>
                  <a:schemeClr val="tx1"/>
                </a:solidFill>
                <a:effectLst/>
                <a:latin typeface="Arial" pitchFamily="34" charset="0"/>
                <a:ea typeface="+mn-ea"/>
                <a:cs typeface="+mn-cs"/>
              </a:rPr>
              <a:t> - chính là những thứ định nghĩa đầu vào cho 1 server - chúng liệt kê những loại query hay mutation nào sẽ được server chấp nhận.</a:t>
            </a:r>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21</a:t>
            </a:fld>
            <a:endParaRPr lang="ja-JP" altLang="en-US"/>
          </a:p>
        </p:txBody>
      </p:sp>
    </p:spTree>
    <p:extLst>
      <p:ext uri="{BB962C8B-B14F-4D97-AF65-F5344CB8AC3E}">
        <p14:creationId xmlns:p14="http://schemas.microsoft.com/office/powerpoint/2010/main" val="1406914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22</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23</a:t>
            </a:fld>
            <a:endParaRPr lang="ja-JP" altLang="en-US"/>
          </a:p>
        </p:txBody>
      </p:sp>
    </p:spTree>
    <p:extLst>
      <p:ext uri="{BB962C8B-B14F-4D97-AF65-F5344CB8AC3E}">
        <p14:creationId xmlns:p14="http://schemas.microsoft.com/office/powerpoint/2010/main" val="286892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Tóm</a:t>
            </a:r>
            <a:r>
              <a:rPr kumimoji="1" lang="en-US" altLang="ja-JP" baseline="0" dirty="0" smtClean="0"/>
              <a:t> </a:t>
            </a:r>
            <a:r>
              <a:rPr kumimoji="1" lang="en-US" altLang="ja-JP" baseline="0" dirty="0" err="1" smtClean="0"/>
              <a:t>lại</a:t>
            </a:r>
            <a:r>
              <a:rPr kumimoji="1" lang="en-US" altLang="ja-JP" baseline="0" dirty="0" smtClean="0"/>
              <a:t> </a:t>
            </a:r>
            <a:r>
              <a:rPr kumimoji="1" lang="en-US" altLang="ja-JP" baseline="0" dirty="0" err="1" smtClean="0"/>
              <a:t>thì</a:t>
            </a:r>
            <a:r>
              <a:rPr kumimoji="1" lang="en-US" altLang="ja-JP" baseline="0" dirty="0" smtClean="0"/>
              <a:t> </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24</a:t>
            </a:fld>
            <a:endParaRPr lang="ja-JP" altLang="en-US"/>
          </a:p>
        </p:txBody>
      </p:sp>
    </p:spTree>
    <p:extLst>
      <p:ext uri="{BB962C8B-B14F-4D97-AF65-F5344CB8AC3E}">
        <p14:creationId xmlns:p14="http://schemas.microsoft.com/office/powerpoint/2010/main" val="2314101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5"/>
          </p:nvPr>
        </p:nvSpPr>
        <p:spPr/>
        <p:txBody>
          <a:bodyPr/>
          <a:lstStyle/>
          <a:p>
            <a:fld id="{2245BA46-1944-4AFE-83E6-224DE9FD1B8C}" type="slidenum">
              <a:rPr lang="ja-JP" altLang="en-US" smtClean="0"/>
              <a:pPr/>
              <a:t>25</a:t>
            </a:fld>
            <a:endParaRPr lang="ja-JP" altLang="en-US"/>
          </a:p>
        </p:txBody>
      </p:sp>
    </p:spTree>
    <p:extLst>
      <p:ext uri="{BB962C8B-B14F-4D97-AF65-F5344CB8AC3E}">
        <p14:creationId xmlns:p14="http://schemas.microsoft.com/office/powerpoint/2010/main" val="2451761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en-US" altLang="ja-JP" dirty="0" err="1" smtClean="0"/>
              <a:t>Vấn</a:t>
            </a:r>
            <a:r>
              <a:rPr kumimoji="1" lang="en-US" altLang="ja-JP" dirty="0" smtClean="0"/>
              <a:t> </a:t>
            </a:r>
            <a:r>
              <a:rPr kumimoji="1" lang="en-US" altLang="ja-JP" dirty="0" err="1" smtClean="0"/>
              <a:t>đề</a:t>
            </a:r>
            <a:r>
              <a:rPr kumimoji="1" lang="en-US" altLang="ja-JP" baseline="0" dirty="0" smtClean="0"/>
              <a:t> </a:t>
            </a:r>
            <a:r>
              <a:rPr kumimoji="1" lang="en-US" altLang="ja-JP" baseline="0" dirty="0" err="1" smtClean="0"/>
              <a:t>được</a:t>
            </a:r>
            <a:r>
              <a:rPr kumimoji="1" lang="en-US" altLang="ja-JP" baseline="0" dirty="0" smtClean="0"/>
              <a:t> </a:t>
            </a:r>
            <a:r>
              <a:rPr kumimoji="1" lang="en-US" altLang="ja-JP" baseline="0" dirty="0" err="1" smtClean="0"/>
              <a:t>đặt</a:t>
            </a:r>
            <a:r>
              <a:rPr kumimoji="1" lang="en-US" altLang="ja-JP" baseline="0" dirty="0" smtClean="0"/>
              <a:t> </a:t>
            </a:r>
            <a:r>
              <a:rPr kumimoji="1" lang="en-US" altLang="ja-JP" baseline="0" dirty="0" err="1" smtClean="0"/>
              <a:t>ra</a:t>
            </a:r>
            <a:r>
              <a:rPr kumimoji="1" lang="en-US" altLang="ja-JP" baseline="0" dirty="0" smtClean="0"/>
              <a:t> ở </a:t>
            </a:r>
            <a:r>
              <a:rPr kumimoji="1" lang="en-US" altLang="ja-JP" baseline="0" dirty="0" err="1" smtClean="0"/>
              <a:t>đây</a:t>
            </a:r>
            <a:r>
              <a:rPr kumimoji="1" lang="en-US" altLang="ja-JP" baseline="0" dirty="0" smtClean="0"/>
              <a:t> </a:t>
            </a:r>
            <a:r>
              <a:rPr kumimoji="1" lang="en-US" altLang="ja-JP" baseline="0" dirty="0" err="1" smtClean="0"/>
              <a:t>là</a:t>
            </a:r>
            <a:r>
              <a:rPr kumimoji="1" lang="en-US" altLang="ja-JP" baseline="0" dirty="0" smtClean="0"/>
              <a:t> </a:t>
            </a:r>
            <a:r>
              <a:rPr kumimoji="1" lang="en-US" altLang="ja-JP" baseline="0" dirty="0" err="1" smtClean="0"/>
              <a:t>từ</a:t>
            </a:r>
            <a:r>
              <a:rPr kumimoji="1" lang="en-US" altLang="ja-JP" baseline="0" dirty="0" smtClean="0"/>
              <a:t> </a:t>
            </a:r>
            <a:r>
              <a:rPr kumimoji="1" lang="en-US" altLang="ja-JP" baseline="0" dirty="0" err="1" smtClean="0"/>
              <a:t>trước</a:t>
            </a:r>
            <a:r>
              <a:rPr kumimoji="1" lang="en-US" altLang="ja-JP" baseline="0" dirty="0" smtClean="0"/>
              <a:t> </a:t>
            </a:r>
            <a:r>
              <a:rPr kumimoji="1" lang="en-US" altLang="ja-JP" baseline="0" dirty="0" err="1" smtClean="0"/>
              <a:t>tới</a:t>
            </a:r>
            <a:r>
              <a:rPr kumimoji="1" lang="en-US" altLang="ja-JP" baseline="0" dirty="0" smtClean="0"/>
              <a:t> nay. </a:t>
            </a:r>
            <a:r>
              <a:rPr kumimoji="1" lang="en-US" altLang="ja-JP" baseline="0" dirty="0" err="1" smtClean="0"/>
              <a:t>Cái</a:t>
            </a:r>
            <a:r>
              <a:rPr kumimoji="1" lang="en-US" altLang="ja-JP" baseline="0" dirty="0" smtClean="0"/>
              <a:t> </a:t>
            </a:r>
            <a:r>
              <a:rPr kumimoji="1" lang="en-US" altLang="ja-JP" baseline="0" dirty="0" err="1" smtClean="0"/>
              <a:t>thời</a:t>
            </a:r>
            <a:r>
              <a:rPr kumimoji="1" lang="en-US" altLang="ja-JP" baseline="0" dirty="0" smtClean="0"/>
              <a:t> </a:t>
            </a:r>
            <a:r>
              <a:rPr kumimoji="1" lang="en-US" altLang="ja-JP" baseline="0" dirty="0" err="1" smtClean="0"/>
              <a:t>mà</a:t>
            </a:r>
            <a:r>
              <a:rPr kumimoji="1" lang="en-US" altLang="ja-JP" baseline="0" dirty="0" smtClean="0"/>
              <a:t> web 1.0</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kumimoji="1" lang="ja-JP" altLang="en-US" smtClean="0"/>
              <a:t>3</a:t>
            </a:fld>
            <a:endParaRPr kumimoji="1" lang="ja-JP" altLang="en-US"/>
          </a:p>
        </p:txBody>
      </p:sp>
    </p:spTree>
    <p:extLst>
      <p:ext uri="{BB962C8B-B14F-4D97-AF65-F5344CB8AC3E}">
        <p14:creationId xmlns:p14="http://schemas.microsoft.com/office/powerpoint/2010/main" val="854255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Khi</a:t>
            </a:r>
            <a:r>
              <a:rPr lang="en-US" dirty="0" smtClean="0"/>
              <a:t> </a:t>
            </a:r>
            <a:r>
              <a:rPr lang="en-US" dirty="0" err="1" smtClean="0"/>
              <a:t>mà</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đều</a:t>
            </a:r>
            <a:r>
              <a:rPr lang="en-US" dirty="0" smtClean="0"/>
              <a:t> đ</a:t>
            </a:r>
            <a:r>
              <a:rPr lang="vi-VN" dirty="0" smtClean="0"/>
              <a:t>ư</a:t>
            </a:r>
            <a:r>
              <a:rPr lang="en-US" dirty="0" err="1" smtClean="0"/>
              <a:t>ợc</a:t>
            </a:r>
            <a:r>
              <a:rPr lang="en-US" dirty="0" smtClean="0"/>
              <a:t> </a:t>
            </a:r>
            <a:r>
              <a:rPr lang="en-US" dirty="0" err="1" smtClean="0"/>
              <a:t>vận</a:t>
            </a:r>
            <a:r>
              <a:rPr lang="en-US" dirty="0" smtClean="0"/>
              <a:t> </a:t>
            </a:r>
            <a:r>
              <a:rPr lang="en-US" dirty="0" err="1" smtClean="0"/>
              <a:t>hành</a:t>
            </a:r>
            <a:r>
              <a:rPr lang="en-US" dirty="0" smtClean="0"/>
              <a:t> </a:t>
            </a:r>
            <a:r>
              <a:rPr lang="en-US" dirty="0" err="1" smtClean="0"/>
              <a:t>theo</a:t>
            </a:r>
            <a:r>
              <a:rPr lang="en-US" dirty="0" smtClean="0"/>
              <a:t> </a:t>
            </a:r>
            <a:r>
              <a:rPr lang="en-US" dirty="0" err="1" smtClean="0"/>
              <a:t>kiểu</a:t>
            </a:r>
            <a:r>
              <a:rPr lang="en-US" dirty="0" smtClean="0"/>
              <a:t> server side render. Ở </a:t>
            </a:r>
            <a:r>
              <a:rPr lang="en-US" dirty="0" err="1" smtClean="0"/>
              <a:t>thời</a:t>
            </a:r>
            <a:r>
              <a:rPr lang="en-US" dirty="0" smtClean="0"/>
              <a:t> </a:t>
            </a:r>
            <a:r>
              <a:rPr lang="en-US" dirty="0" err="1" smtClean="0"/>
              <a:t>điểm</a:t>
            </a:r>
            <a:r>
              <a:rPr lang="en-US" dirty="0" smtClean="0"/>
              <a:t> </a:t>
            </a:r>
            <a:r>
              <a:rPr lang="en-US" dirty="0" err="1" smtClean="0"/>
              <a:t>này</a:t>
            </a:r>
            <a:r>
              <a:rPr lang="en-US" dirty="0" smtClean="0"/>
              <a:t>, </a:t>
            </a:r>
            <a:r>
              <a:rPr lang="en-US" dirty="0" err="1" smtClean="0"/>
              <a:t>các</a:t>
            </a:r>
            <a:r>
              <a:rPr lang="en-US" dirty="0" smtClean="0"/>
              <a:t> </a:t>
            </a:r>
            <a:r>
              <a:rPr lang="en-US" dirty="0" err="1" smtClean="0"/>
              <a:t>công</a:t>
            </a:r>
            <a:r>
              <a:rPr lang="en-US" dirty="0" smtClean="0"/>
              <a:t> </a:t>
            </a:r>
            <a:r>
              <a:rPr lang="en-US" dirty="0" err="1" smtClean="0"/>
              <a:t>nghệ</a:t>
            </a:r>
            <a:r>
              <a:rPr lang="en-US" dirty="0" smtClean="0"/>
              <a:t> </a:t>
            </a:r>
            <a:r>
              <a:rPr lang="en-US" dirty="0" err="1" smtClean="0"/>
              <a:t>nh</a:t>
            </a:r>
            <a:r>
              <a:rPr lang="vi-VN" dirty="0" smtClean="0"/>
              <a:t>ư</a:t>
            </a:r>
            <a:r>
              <a:rPr lang="en-US" dirty="0" smtClean="0"/>
              <a:t> </a:t>
            </a:r>
            <a:r>
              <a:rPr lang="en-US" dirty="0" err="1" smtClean="0"/>
              <a:t>ajax</a:t>
            </a:r>
            <a:r>
              <a:rPr lang="en-US" dirty="0" smtClean="0"/>
              <a:t> </a:t>
            </a:r>
            <a:r>
              <a:rPr lang="en-US" dirty="0" err="1" smtClean="0"/>
              <a:t>vẫn</a:t>
            </a:r>
            <a:r>
              <a:rPr lang="en-US" dirty="0" smtClean="0"/>
              <a:t> </a:t>
            </a:r>
            <a:r>
              <a:rPr lang="en-US" dirty="0" err="1" smtClean="0"/>
              <a:t>ch</a:t>
            </a:r>
            <a:r>
              <a:rPr lang="vi-VN" dirty="0" smtClean="0"/>
              <a:t>ư</a:t>
            </a:r>
            <a:r>
              <a:rPr lang="en-US" dirty="0" smtClean="0"/>
              <a:t>a </a:t>
            </a:r>
            <a:r>
              <a:rPr lang="en-US" dirty="0" err="1" smtClean="0"/>
              <a:t>ra</a:t>
            </a:r>
            <a:r>
              <a:rPr lang="en-US" dirty="0" smtClean="0"/>
              <a:t> </a:t>
            </a:r>
            <a:r>
              <a:rPr lang="en-US" dirty="0" err="1" smtClean="0"/>
              <a:t>đời</a:t>
            </a:r>
            <a:r>
              <a:rPr lang="en-US" dirty="0" smtClean="0"/>
              <a:t> </a:t>
            </a:r>
            <a:r>
              <a:rPr lang="en-US" dirty="0" err="1" smtClean="0"/>
              <a:t>hoặc</a:t>
            </a:r>
            <a:r>
              <a:rPr lang="en-US" dirty="0" smtClean="0"/>
              <a:t> </a:t>
            </a:r>
            <a:r>
              <a:rPr lang="en-US" dirty="0" err="1" smtClean="0"/>
              <a:t>ch</a:t>
            </a:r>
            <a:r>
              <a:rPr lang="vi-VN" dirty="0" smtClean="0"/>
              <a:t>ư</a:t>
            </a:r>
            <a:r>
              <a:rPr lang="en-US" dirty="0" smtClean="0"/>
              <a:t>a </a:t>
            </a:r>
            <a:r>
              <a:rPr lang="en-US" dirty="0" err="1" smtClean="0"/>
              <a:t>xuất</a:t>
            </a:r>
            <a:r>
              <a:rPr lang="en-US" dirty="0" smtClean="0"/>
              <a:t> </a:t>
            </a:r>
            <a:r>
              <a:rPr lang="en-US" dirty="0" err="1" smtClean="0"/>
              <a:t>hiện</a:t>
            </a:r>
            <a:r>
              <a:rPr lang="en-US" dirty="0" smtClean="0"/>
              <a:t> </a:t>
            </a:r>
            <a:r>
              <a:rPr lang="en-US" dirty="0" err="1" smtClean="0"/>
              <a:t>nhiều</a:t>
            </a:r>
            <a:r>
              <a:rPr lang="en-US" dirty="0" smtClean="0"/>
              <a:t>. </a:t>
            </a:r>
            <a:r>
              <a:rPr lang="en-US" dirty="0" err="1" smtClean="0"/>
              <a:t>Toàn</a:t>
            </a:r>
            <a:r>
              <a:rPr lang="en-US" dirty="0" smtClean="0"/>
              <a:t> </a:t>
            </a:r>
            <a:r>
              <a:rPr lang="en-US" dirty="0" err="1" smtClean="0"/>
              <a:t>bộ</a:t>
            </a:r>
            <a:r>
              <a:rPr lang="en-US" dirty="0" smtClean="0"/>
              <a:t> </a:t>
            </a:r>
            <a:r>
              <a:rPr lang="en-US" dirty="0" err="1" smtClean="0"/>
              <a:t>nội</a:t>
            </a:r>
            <a:r>
              <a:rPr lang="en-US" dirty="0" smtClean="0"/>
              <a:t> dung </a:t>
            </a:r>
            <a:r>
              <a:rPr lang="en-US" dirty="0" err="1" smtClean="0"/>
              <a:t>trên</a:t>
            </a:r>
            <a:r>
              <a:rPr lang="en-US" dirty="0" smtClean="0"/>
              <a:t> </a:t>
            </a:r>
            <a:r>
              <a:rPr lang="en-US" dirty="0" err="1" smtClean="0"/>
              <a:t>trang</a:t>
            </a:r>
            <a:r>
              <a:rPr lang="en-US" dirty="0" smtClean="0"/>
              <a:t> web </a:t>
            </a:r>
            <a:r>
              <a:rPr lang="en-US" dirty="0" err="1" smtClean="0"/>
              <a:t>trong</a:t>
            </a:r>
            <a:r>
              <a:rPr lang="en-US" dirty="0" smtClean="0"/>
              <a:t> </a:t>
            </a:r>
            <a:r>
              <a:rPr lang="en-US" dirty="0" err="1" smtClean="0"/>
              <a:t>bất</a:t>
            </a:r>
            <a:r>
              <a:rPr lang="en-US" dirty="0" smtClean="0"/>
              <a:t> </a:t>
            </a:r>
            <a:r>
              <a:rPr lang="en-US" dirty="0" err="1" smtClean="0"/>
              <a:t>kì</a:t>
            </a:r>
            <a:r>
              <a:rPr lang="en-US" dirty="0" smtClean="0"/>
              <a:t> </a:t>
            </a:r>
            <a:r>
              <a:rPr lang="en-US" dirty="0" err="1" smtClean="0"/>
              <a:t>lúc</a:t>
            </a:r>
            <a:r>
              <a:rPr lang="en-US" dirty="0" smtClean="0"/>
              <a:t> </a:t>
            </a:r>
            <a:r>
              <a:rPr lang="en-US" dirty="0" err="1" smtClean="0"/>
              <a:t>nào</a:t>
            </a:r>
            <a:r>
              <a:rPr lang="en-US" dirty="0" smtClean="0"/>
              <a:t> </a:t>
            </a:r>
            <a:r>
              <a:rPr lang="en-US" dirty="0" err="1" smtClean="0"/>
              <a:t>cũng</a:t>
            </a:r>
            <a:r>
              <a:rPr lang="en-US" dirty="0" smtClean="0"/>
              <a:t> đ</a:t>
            </a:r>
            <a:r>
              <a:rPr lang="vi-VN" dirty="0" smtClean="0"/>
              <a:t>ư</a:t>
            </a:r>
            <a:r>
              <a:rPr lang="en-US" dirty="0" err="1" smtClean="0"/>
              <a:t>ợc</a:t>
            </a:r>
            <a:r>
              <a:rPr lang="en-US" dirty="0" smtClean="0"/>
              <a:t>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render </a:t>
            </a:r>
            <a:r>
              <a:rPr lang="en-US" dirty="0" err="1" smtClean="0"/>
              <a:t>ra</a:t>
            </a:r>
            <a:r>
              <a:rPr lang="en-US" dirty="0" smtClean="0"/>
              <a:t> </a:t>
            </a:r>
            <a:r>
              <a:rPr lang="en-US" dirty="0" err="1" smtClean="0"/>
              <a:t>những</a:t>
            </a:r>
            <a:r>
              <a:rPr lang="en-US" dirty="0" smtClean="0"/>
              <a:t> </a:t>
            </a:r>
            <a:r>
              <a:rPr lang="en-US" dirty="0" err="1" smtClean="0"/>
              <a:t>đoạn</a:t>
            </a:r>
            <a:r>
              <a:rPr lang="en-US" dirty="0" smtClean="0"/>
              <a:t> HTML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Ở </a:t>
            </a:r>
            <a:r>
              <a:rPr kumimoji="1" lang="en-US" sz="1200" b="0" i="0" kern="1200" dirty="0" err="1" smtClean="0">
                <a:solidFill>
                  <a:schemeClr val="tx1"/>
                </a:solidFill>
                <a:effectLst/>
                <a:latin typeface="Arial" pitchFamily="34" charset="0"/>
                <a:ea typeface="+mn-ea"/>
                <a:cs typeface="+mn-cs"/>
              </a:rPr>
              <a:t>đây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tại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thế</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hệ</a:t>
            </a:r>
            <a:r>
              <a:rPr kumimoji="1" lang="en-US" sz="1200" b="0" i="0" kern="1200" dirty="0" smtClean="0">
                <a:solidFill>
                  <a:schemeClr val="tx1"/>
                </a:solidFill>
                <a:effectLst/>
                <a:latin typeface="Arial" pitchFamily="34" charset="0"/>
                <a:ea typeface="+mn-ea"/>
                <a:cs typeface="+mn-cs"/>
              </a:rPr>
              <a:t> web 1.0</a:t>
            </a:r>
            <a:r>
              <a:rPr lang="en-US" dirty="0" smtClean="0"/>
              <a:t/>
            </a:r>
            <a:br>
              <a:rPr lang="en-US" dirty="0" smtClean="0"/>
            </a:br>
            <a:r>
              <a:rPr kumimoji="1" lang="en-US" sz="1200" b="0" i="0" kern="1200" dirty="0" smtClean="0">
                <a:solidFill>
                  <a:schemeClr val="tx1"/>
                </a:solidFill>
                <a:effectLst/>
                <a:latin typeface="Arial" pitchFamily="34" charset="0"/>
                <a:ea typeface="+mn-ea"/>
                <a:cs typeface="+mn-cs"/>
              </a:rPr>
              <a:t>Ta </a:t>
            </a:r>
            <a:r>
              <a:rPr kumimoji="1" lang="en-US" sz="1200" b="0" i="0" kern="1200" dirty="0" err="1" smtClean="0">
                <a:solidFill>
                  <a:schemeClr val="tx1"/>
                </a:solidFill>
                <a:effectLst/>
                <a:latin typeface="Arial" pitchFamily="34" charset="0"/>
                <a:ea typeface="+mn-ea"/>
                <a:cs typeface="+mn-cs"/>
              </a:rPr>
              <a:t>có</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thể</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thấy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mỗi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khi</a:t>
            </a:r>
            <a:r>
              <a:rPr kumimoji="1" lang="en-US" sz="1200" b="0" i="0" kern="1200" dirty="0" smtClean="0">
                <a:solidFill>
                  <a:schemeClr val="tx1"/>
                </a:solidFill>
                <a:effectLst/>
                <a:latin typeface="Arial" pitchFamily="34" charset="0"/>
                <a:ea typeface="+mn-ea"/>
                <a:cs typeface="+mn-cs"/>
              </a:rPr>
              <a:t> client </a:t>
            </a:r>
            <a:r>
              <a:rPr kumimoji="1" lang="en-US" sz="1200" b="0" i="0" kern="1200" dirty="0" err="1" smtClean="0">
                <a:solidFill>
                  <a:schemeClr val="tx1"/>
                </a:solidFill>
                <a:effectLst/>
                <a:latin typeface="Arial" pitchFamily="34" charset="0"/>
                <a:ea typeface="+mn-ea"/>
                <a:cs typeface="+mn-cs"/>
              </a:rPr>
              <a:t>muốn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tải</a:t>
            </a:r>
            <a:r>
              <a:rPr kumimoji="1" lang="en-US" sz="1200" b="0" i="0" kern="1200" dirty="0" smtClean="0">
                <a:solidFill>
                  <a:schemeClr val="tx1"/>
                </a:solidFill>
                <a:effectLst/>
                <a:latin typeface="Arial" pitchFamily="34" charset="0"/>
                <a:ea typeface="+mn-ea"/>
                <a:cs typeface="+mn-cs"/>
              </a:rPr>
              <a:t> 1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web, client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gửi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yêu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cầu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tới</a:t>
            </a:r>
            <a:r>
              <a:rPr kumimoji="1" lang="en-US" sz="1200" b="0" i="0" kern="1200" dirty="0" smtClean="0">
                <a:solidFill>
                  <a:schemeClr val="tx1"/>
                </a:solidFill>
                <a:effectLst/>
                <a:latin typeface="Arial" pitchFamily="34" charset="0"/>
                <a:ea typeface="+mn-ea"/>
                <a:cs typeface="+mn-cs"/>
              </a:rPr>
              <a:t> server. </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Server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thực</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hiện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đọc</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ghi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gì</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đấy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trong</a:t>
            </a:r>
            <a:r>
              <a:rPr kumimoji="1" lang="en-US" sz="1200" b="0" i="0" kern="1200" dirty="0" smtClean="0">
                <a:solidFill>
                  <a:schemeClr val="tx1"/>
                </a:solidFill>
                <a:effectLst/>
                <a:latin typeface="Arial" pitchFamily="34" charset="0"/>
                <a:ea typeface="+mn-ea"/>
                <a:cs typeface="+mn-cs"/>
              </a:rPr>
              <a:t> DB</a:t>
            </a:r>
            <a:r>
              <a:rPr kumimoji="1" lang="en-US" sz="1200" b="0" i="0" kern="1200" baseline="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rồi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trả</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về</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một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web </a:t>
            </a:r>
            <a:r>
              <a:rPr kumimoji="1" lang="en-US" sz="1200" b="0" i="0" kern="1200" dirty="0" err="1" smtClean="0">
                <a:solidFill>
                  <a:schemeClr val="tx1"/>
                </a:solidFill>
                <a:effectLst/>
                <a:latin typeface="Arial" pitchFamily="34" charset="0"/>
                <a:ea typeface="+mn-ea"/>
                <a:cs typeface="+mn-cs"/>
              </a:rPr>
              <a:t>đầy</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đủ</a:t>
            </a:r>
            <a:r>
              <a:rPr kumimoji="1" lang="en-US" sz="1200" b="0" i="0" kern="1200" dirty="0" smtClean="0">
                <a:solidFill>
                  <a:schemeClr val="tx1"/>
                </a:solidFill>
                <a:effectLst/>
                <a:latin typeface="Arial" pitchFamily="34"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sz="1200" b="0" i="0" kern="1200" dirty="0" smtClean="0">
                <a:solidFill>
                  <a:schemeClr val="tx1"/>
                </a:solidFill>
                <a:effectLst/>
                <a:latin typeface="Arial" pitchFamily="34" charset="0"/>
                <a:ea typeface="+mn-ea"/>
                <a:cs typeface="+mn-cs"/>
              </a:rPr>
              <a:t>C</a:t>
            </a:r>
            <a:r>
              <a:rPr kumimoji="1" lang="vi-VN" sz="1200" b="0" i="0" kern="1200" dirty="0" smtClean="0">
                <a:solidFill>
                  <a:schemeClr val="tx1"/>
                </a:solidFill>
                <a:effectLst/>
                <a:latin typeface="Arial" pitchFamily="34" charset="0"/>
                <a:ea typeface="+mn-ea"/>
                <a:cs typeface="+mn-cs"/>
              </a:rPr>
              <a:t>âu hỏi đặt ra bây h là khi người dùng cần chuyển trang qua một trang mới trong cùng cái web đó, thì cách tối ưu để thực hiện việc đó là gì. Phần khác biệt giữa trang </a:t>
            </a:r>
            <a:r>
              <a:rPr kumimoji="1" lang="en-US" sz="1200" b="0" i="0" kern="1200" dirty="0" err="1" smtClean="0">
                <a:solidFill>
                  <a:schemeClr val="tx1"/>
                </a:solidFill>
                <a:effectLst/>
                <a:latin typeface="Arial" pitchFamily="34" charset="0"/>
                <a:ea typeface="+mn-ea"/>
                <a:cs typeface="+mn-cs"/>
              </a:rPr>
              <a:t>chỉ</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nội</a:t>
            </a:r>
            <a:r>
              <a:rPr kumimoji="1" lang="en-US" sz="1200" b="0" i="0" kern="1200" dirty="0" smtClean="0">
                <a:solidFill>
                  <a:schemeClr val="tx1"/>
                </a:solidFill>
                <a:effectLst/>
                <a:latin typeface="Arial" pitchFamily="34" charset="0"/>
                <a:ea typeface="+mn-ea"/>
                <a:cs typeface="+mn-cs"/>
              </a:rPr>
              <a:t> dung </a:t>
            </a:r>
            <a:r>
              <a:rPr kumimoji="1" lang="en-US" sz="1200" b="0" i="0" kern="1200" dirty="0" err="1" smtClean="0">
                <a:solidFill>
                  <a:schemeClr val="tx1"/>
                </a:solidFill>
                <a:effectLst/>
                <a:latin typeface="Arial" pitchFamily="34" charset="0"/>
                <a:ea typeface="+mn-ea"/>
                <a:cs typeface="+mn-cs"/>
              </a:rPr>
              <a:t>giữa</a:t>
            </a:r>
            <a:r>
              <a:rPr kumimoji="1" lang="en-US" sz="1200" b="0" i="0" kern="1200" dirty="0" smtClean="0">
                <a:solidFill>
                  <a:schemeClr val="tx1"/>
                </a:solidFill>
                <a:effectLst/>
                <a:latin typeface="Arial" pitchFamily="34" charset="0"/>
                <a:ea typeface="+mn-ea"/>
                <a:cs typeface="+mn-cs"/>
              </a:rPr>
              <a:t> 2 </a:t>
            </a:r>
            <a:r>
              <a:rPr kumimoji="1" lang="en-US" sz="1200" b="0" i="0" kern="1200" dirty="0" err="1" smtClean="0">
                <a:solidFill>
                  <a:schemeClr val="tx1"/>
                </a:solidFill>
                <a:effectLst/>
                <a:latin typeface="Arial" pitchFamily="34" charset="0"/>
                <a:ea typeface="+mn-ea"/>
                <a:cs typeface="+mn-cs"/>
              </a:rPr>
              <a:t>bài</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viết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Nếu</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làm</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theo</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cách</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mà</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các</a:t>
            </a:r>
            <a:r>
              <a:rPr kumimoji="1" lang="en-US" sz="1200" b="0" i="0" kern="1200" dirty="0" smtClean="0">
                <a:solidFill>
                  <a:schemeClr val="tx1"/>
                </a:solidFill>
                <a:effectLst/>
                <a:latin typeface="Arial" pitchFamily="34" charset="0"/>
                <a:ea typeface="+mn-ea"/>
                <a:cs typeface="+mn-cs"/>
              </a:rPr>
              <a:t> web </a:t>
            </a:r>
            <a:r>
              <a:rPr kumimoji="1" lang="en-US" sz="1200" b="0" i="0" kern="1200" dirty="0" err="1" smtClean="0">
                <a:solidFill>
                  <a:schemeClr val="tx1"/>
                </a:solidFill>
                <a:effectLst/>
                <a:latin typeface="Arial" pitchFamily="34" charset="0"/>
                <a:ea typeface="+mn-ea"/>
                <a:cs typeface="+mn-cs"/>
              </a:rPr>
              <a:t>cũ</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vận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hành</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thì</a:t>
            </a:r>
            <a:r>
              <a:rPr kumimoji="1" lang="en-US" sz="1200" b="0" i="0" kern="1200" dirty="0" smtClean="0">
                <a:solidFill>
                  <a:schemeClr val="tx1"/>
                </a:solidFill>
                <a:effectLst/>
                <a:latin typeface="Arial" pitchFamily="34" charset="0"/>
                <a:ea typeface="+mn-ea"/>
                <a:cs typeface="+mn-cs"/>
              </a:rPr>
              <a:t> server </a:t>
            </a:r>
            <a:r>
              <a:rPr kumimoji="1" lang="en-US" sz="1200" b="0" i="0" kern="1200" dirty="0" err="1" smtClean="0">
                <a:solidFill>
                  <a:schemeClr val="tx1"/>
                </a:solidFill>
                <a:effectLst/>
                <a:latin typeface="Arial" pitchFamily="34" charset="0"/>
                <a:ea typeface="+mn-ea"/>
                <a:cs typeface="+mn-cs"/>
              </a:rPr>
              <a:t>sẽ</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lại</a:t>
            </a:r>
            <a:r>
              <a:rPr kumimoji="1" lang="en-US" sz="1200" b="0" i="0" kern="1200" dirty="0" smtClean="0">
                <a:solidFill>
                  <a:schemeClr val="tx1"/>
                </a:solidFill>
                <a:effectLst/>
                <a:latin typeface="Arial" pitchFamily="34" charset="0"/>
                <a:ea typeface="+mn-ea"/>
                <a:cs typeface="+mn-cs"/>
              </a:rPr>
              <a:t> render </a:t>
            </a:r>
            <a:r>
              <a:rPr kumimoji="1" lang="en-US" sz="1200" b="0" i="0" kern="1200" dirty="0" err="1" smtClean="0">
                <a:solidFill>
                  <a:schemeClr val="tx1"/>
                </a:solidFill>
                <a:effectLst/>
                <a:latin typeface="Arial" pitchFamily="34" charset="0"/>
                <a:ea typeface="+mn-ea"/>
                <a:cs typeface="+mn-cs"/>
              </a:rPr>
              <a:t>toàn</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bộ</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trang</a:t>
            </a:r>
            <a:r>
              <a:rPr kumimoji="1" lang="en-US" sz="1200" b="0" i="0" kern="1200" dirty="0" smtClean="0">
                <a:solidFill>
                  <a:schemeClr val="tx1"/>
                </a:solidFill>
                <a:effectLst/>
                <a:latin typeface="Arial" pitchFamily="34" charset="0"/>
                <a:ea typeface="+mn-ea"/>
                <a:cs typeface="+mn-cs"/>
              </a:rPr>
              <a:t> </a:t>
            </a:r>
            <a:r>
              <a:rPr kumimoji="1" lang="vi-VN" sz="1200" b="0" i="0" kern="1200" dirty="0" smtClean="0">
                <a:solidFill>
                  <a:schemeClr val="tx1"/>
                </a:solidFill>
                <a:effectLst/>
                <a:latin typeface="Arial" pitchFamily="34" charset="0"/>
                <a:ea typeface="+mn-ea"/>
                <a:cs typeface="+mn-cs"/>
              </a:rPr>
              <a:t>một lần nữa và gửi về client</a:t>
            </a:r>
            <a:r>
              <a:rPr kumimoji="1" lang="en-US" sz="1200" b="0" i="0" kern="1200" dirty="0" smtClean="0">
                <a:solidFill>
                  <a:schemeClr val="tx1"/>
                </a:solidFill>
                <a:effectLst/>
                <a:latin typeface="Arial" pitchFamily="34" charset="0"/>
                <a:ea typeface="+mn-ea"/>
                <a:cs typeface="+mn-cs"/>
              </a:rPr>
              <a:t> </a:t>
            </a:r>
            <a:r>
              <a:rPr kumimoji="1" lang="en-US" sz="1200" b="0" i="0" kern="1200" dirty="0" err="1" smtClean="0">
                <a:solidFill>
                  <a:schemeClr val="tx1"/>
                </a:solidFill>
                <a:effectLst/>
                <a:latin typeface="Arial" pitchFamily="34" charset="0"/>
                <a:ea typeface="+mn-ea"/>
                <a:cs typeface="+mn-cs"/>
              </a:rPr>
              <a:t>mặc</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dù</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trang</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mới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chỉ</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khác</a:t>
            </a:r>
            <a:r>
              <a:rPr kumimoji="1" lang="en-US" sz="1200" b="0" i="0" kern="1200" baseline="0" dirty="0" smtClean="0">
                <a:solidFill>
                  <a:schemeClr val="tx1"/>
                </a:solidFill>
                <a:effectLst/>
                <a:latin typeface="Arial" pitchFamily="34" charset="0"/>
                <a:ea typeface="+mn-ea"/>
                <a:cs typeface="+mn-cs"/>
              </a:rPr>
              <a:t> ở </a:t>
            </a:r>
            <a:r>
              <a:rPr kumimoji="1" lang="en-US" sz="1200" b="0" i="0" kern="1200" baseline="0" dirty="0" err="1" smtClean="0">
                <a:solidFill>
                  <a:schemeClr val="tx1"/>
                </a:solidFill>
                <a:effectLst/>
                <a:latin typeface="Arial" pitchFamily="34" charset="0"/>
                <a:ea typeface="+mn-ea"/>
                <a:cs typeface="+mn-cs"/>
              </a:rPr>
              <a:t>nội</a:t>
            </a:r>
            <a:r>
              <a:rPr kumimoji="1" lang="en-US" sz="1200" b="0" i="0" kern="1200" baseline="0" dirty="0" smtClean="0">
                <a:solidFill>
                  <a:schemeClr val="tx1"/>
                </a:solidFill>
                <a:effectLst/>
                <a:latin typeface="Arial" pitchFamily="34" charset="0"/>
                <a:ea typeface="+mn-ea"/>
                <a:cs typeface="+mn-cs"/>
              </a:rPr>
              <a:t> dung </a:t>
            </a:r>
            <a:r>
              <a:rPr kumimoji="1" lang="en-US" sz="1200" b="0" i="0" kern="1200" baseline="0" dirty="0" err="1" smtClean="0">
                <a:solidFill>
                  <a:schemeClr val="tx1"/>
                </a:solidFill>
                <a:effectLst/>
                <a:latin typeface="Arial" pitchFamily="34" charset="0"/>
                <a:ea typeface="+mn-ea"/>
                <a:cs typeface="+mn-cs"/>
              </a:rPr>
              <a:t>bài</a:t>
            </a:r>
            <a:r>
              <a:rPr kumimoji="1" lang="en-US" sz="1200" b="0" i="0" kern="1200" baseline="0" dirty="0" smtClean="0">
                <a:solidFill>
                  <a:schemeClr val="tx1"/>
                </a:solidFill>
                <a:effectLst/>
                <a:latin typeface="Arial" pitchFamily="34" charset="0"/>
                <a:ea typeface="+mn-ea"/>
                <a:cs typeface="+mn-cs"/>
              </a:rPr>
              <a:t> </a:t>
            </a:r>
            <a:r>
              <a:rPr kumimoji="1" lang="en-US" sz="1200" b="0" i="0" kern="1200" baseline="0" dirty="0" err="1" smtClean="0">
                <a:solidFill>
                  <a:schemeClr val="tx1"/>
                </a:solidFill>
                <a:effectLst/>
                <a:latin typeface="Arial" pitchFamily="34" charset="0"/>
                <a:ea typeface="+mn-ea"/>
                <a:cs typeface="+mn-cs"/>
              </a:rPr>
              <a:t>viết</a:t>
            </a:r>
            <a:r>
              <a:rPr kumimoji="1" lang="vi-VN" sz="1200" b="0" i="0" kern="1200" dirty="0" smtClean="0">
                <a:solidFill>
                  <a:schemeClr val="tx1"/>
                </a:solidFill>
                <a:effectLst/>
                <a:latin typeface="Arial" pitchFamily="34" charset="0"/>
                <a:ea typeface="+mn-ea"/>
                <a:cs typeface="+mn-cs"/>
              </a:rPr>
              <a:t>. Điều này vừa gây tốn kém chi phí vận hành máy chủ vì sau khi lấy được dữ liệu trong DB, máy chủ còn phải render lại một lần nữa. Tiếp tới là tốn kém chi phí băng thông gửi lại dữ liệu dư thừa</a:t>
            </a:r>
            <a:endParaRPr kumimoji="1" lang="en-US" sz="1200" b="0" i="0" kern="1200" dirty="0" smtClean="0">
              <a:solidFill>
                <a:schemeClr val="tx1"/>
              </a:solidFill>
              <a:effectLst/>
              <a:latin typeface="Arial"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Do đó, người ta mới nghĩ ra khái niệm web api. Nơi mà chỉ gửi và trả phần dữ liệu, mà ko gửi kèm theo cả cái HTML dài ngoằng tốn kém băng thông.</a:t>
            </a:r>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4</a:t>
            </a:fld>
            <a:endParaRPr lang="ja-JP" altLang="en-US"/>
          </a:p>
        </p:txBody>
      </p:sp>
    </p:spTree>
    <p:extLst>
      <p:ext uri="{BB962C8B-B14F-4D97-AF65-F5344CB8AC3E}">
        <p14:creationId xmlns:p14="http://schemas.microsoft.com/office/powerpoint/2010/main" val="1741895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5</a:t>
            </a:fld>
            <a:endParaRPr lang="ja-JP" altLang="en-US"/>
          </a:p>
        </p:txBody>
      </p:sp>
    </p:spTree>
    <p:extLst>
      <p:ext uri="{BB962C8B-B14F-4D97-AF65-F5344CB8AC3E}">
        <p14:creationId xmlns:p14="http://schemas.microsoft.com/office/powerpoint/2010/main" val="146643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6</a:t>
            </a:fld>
            <a:endParaRPr lang="ja-JP" altLang="en-US"/>
          </a:p>
        </p:txBody>
      </p:sp>
    </p:spTree>
    <p:extLst>
      <p:ext uri="{BB962C8B-B14F-4D97-AF65-F5344CB8AC3E}">
        <p14:creationId xmlns:p14="http://schemas.microsoft.com/office/powerpoint/2010/main" val="2076643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7</a:t>
            </a:fld>
            <a:endParaRPr lang="ja-JP" altLang="en-US"/>
          </a:p>
        </p:txBody>
      </p:sp>
    </p:spTree>
    <p:extLst>
      <p:ext uri="{BB962C8B-B14F-4D97-AF65-F5344CB8AC3E}">
        <p14:creationId xmlns:p14="http://schemas.microsoft.com/office/powerpoint/2010/main" val="188571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kumimoji="1" lang="vi-VN" sz="1200" b="0" i="0" kern="1200" dirty="0" smtClean="0">
                <a:solidFill>
                  <a:schemeClr val="tx1"/>
                </a:solidFill>
                <a:effectLst/>
                <a:latin typeface="Arial" pitchFamily="34" charset="0"/>
                <a:ea typeface="+mn-ea"/>
                <a:cs typeface="+mn-cs"/>
              </a:rPr>
              <a:t>Với một API REST, bạn thường sẽ lấy dữ liệu bằng cách truy cập tới nhiều endpoint. Trong ví dụ này, các endpoint có thể là:</a:t>
            </a:r>
          </a:p>
          <a:p>
            <a:r>
              <a:rPr kumimoji="1" lang="vi-VN" sz="1200" b="0" i="0" kern="1200" dirty="0" smtClean="0">
                <a:solidFill>
                  <a:schemeClr val="tx1"/>
                </a:solidFill>
                <a:effectLst/>
                <a:latin typeface="Arial" pitchFamily="34" charset="0"/>
                <a:ea typeface="+mn-ea"/>
                <a:cs typeface="+mn-cs"/>
              </a:rPr>
              <a:t>/users/&lt;id&gt;: dữ liệu người dùng ban đầu.</a:t>
            </a:r>
          </a:p>
          <a:p>
            <a:r>
              <a:rPr kumimoji="1" lang="vi-VN" sz="1200" b="0" i="0" kern="1200" dirty="0" smtClean="0">
                <a:solidFill>
                  <a:schemeClr val="tx1"/>
                </a:solidFill>
                <a:effectLst/>
                <a:latin typeface="Arial" pitchFamily="34" charset="0"/>
                <a:ea typeface="+mn-ea"/>
                <a:cs typeface="+mn-cs"/>
              </a:rPr>
              <a:t>/users/&lt;id&gt;/posts: danh sách các bài đăng của người dùng đó</a:t>
            </a:r>
          </a:p>
          <a:p>
            <a:r>
              <a:rPr kumimoji="1" lang="vi-VN" sz="1200" b="0" i="0" kern="1200" dirty="0" smtClean="0">
                <a:solidFill>
                  <a:schemeClr val="tx1"/>
                </a:solidFill>
                <a:effectLst/>
                <a:latin typeface="Arial" pitchFamily="34" charset="0"/>
                <a:ea typeface="+mn-ea"/>
                <a:cs typeface="+mn-cs"/>
              </a:rPr>
              <a:t>/users/&lt;id&gt;/followers: danh sách người theo dõi trên mỗi người dùng.</a:t>
            </a:r>
          </a:p>
          <a:p>
            <a:endParaRPr kumimoji="1" lang="ja-JP" alt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8</a:t>
            </a:fld>
            <a:endParaRPr lang="ja-JP" altLang="en-US"/>
          </a:p>
        </p:txBody>
      </p:sp>
    </p:spTree>
    <p:extLst>
      <p:ext uri="{BB962C8B-B14F-4D97-AF65-F5344CB8AC3E}">
        <p14:creationId xmlns:p14="http://schemas.microsoft.com/office/powerpoint/2010/main" val="3855511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Lúc</a:t>
            </a:r>
            <a:r>
              <a:rPr lang="en-US" dirty="0" smtClean="0"/>
              <a:t> </a:t>
            </a:r>
            <a:r>
              <a:rPr lang="en-US" dirty="0" err="1" smtClean="0"/>
              <a:t>này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không</a:t>
            </a:r>
            <a:r>
              <a:rPr lang="en-US" dirty="0" smtClean="0"/>
              <a:t> </a:t>
            </a:r>
            <a:r>
              <a:rPr lang="en-US" dirty="0" err="1" smtClean="0"/>
              <a:t>còn</a:t>
            </a:r>
            <a:r>
              <a:rPr lang="en-US" dirty="0" smtClean="0"/>
              <a:t> </a:t>
            </a:r>
            <a:r>
              <a:rPr lang="en-US" dirty="0" err="1" smtClean="0"/>
              <a:t>hoàn</a:t>
            </a:r>
            <a:r>
              <a:rPr lang="en-US" dirty="0" smtClean="0"/>
              <a:t> </a:t>
            </a:r>
            <a:r>
              <a:rPr lang="en-US" dirty="0" err="1" smtClean="0"/>
              <a:t>toàn</a:t>
            </a:r>
            <a:r>
              <a:rPr lang="en-US" dirty="0" smtClean="0"/>
              <a:t> đ</a:t>
            </a:r>
            <a:r>
              <a:rPr lang="vi-VN" dirty="0" smtClean="0"/>
              <a:t>ư</a:t>
            </a:r>
            <a:r>
              <a:rPr lang="en-US" dirty="0" err="1" smtClean="0"/>
              <a:t>ợc</a:t>
            </a:r>
            <a:r>
              <a:rPr lang="en-US" dirty="0" smtClean="0"/>
              <a:t> render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nữa</a:t>
            </a:r>
            <a:r>
              <a:rPr lang="en-US" dirty="0" smtClean="0"/>
              <a:t>.</a:t>
            </a:r>
          </a:p>
          <a:p>
            <a:endParaRPr lang="en-US" dirty="0" smtClean="0"/>
          </a:p>
          <a:p>
            <a:r>
              <a:rPr lang="en-US" dirty="0" err="1" smtClean="0"/>
              <a:t>Tiếp</a:t>
            </a:r>
            <a:r>
              <a:rPr lang="en-US" baseline="0" dirty="0" smtClean="0"/>
              <a:t> </a:t>
            </a:r>
            <a:r>
              <a:rPr lang="en-US" baseline="0" dirty="0" err="1" smtClean="0"/>
              <a:t>tục</a:t>
            </a:r>
            <a:r>
              <a:rPr lang="en-US" baseline="0" dirty="0" smtClean="0"/>
              <a:t> </a:t>
            </a:r>
            <a:r>
              <a:rPr lang="en-US" baseline="0" dirty="0" err="1" smtClean="0"/>
              <a:t>cái</a:t>
            </a:r>
            <a:r>
              <a:rPr lang="en-US" baseline="0" dirty="0" smtClean="0"/>
              <a:t> </a:t>
            </a:r>
            <a:r>
              <a:rPr lang="en-US" baseline="0" dirty="0" err="1" smtClean="0"/>
              <a:t>ví</a:t>
            </a:r>
            <a:r>
              <a:rPr lang="en-US" baseline="0" dirty="0" smtClean="0"/>
              <a:t> </a:t>
            </a:r>
            <a:r>
              <a:rPr lang="en-US" baseline="0" dirty="0" err="1" smtClean="0"/>
              <a:t>dụ</a:t>
            </a:r>
            <a:r>
              <a:rPr lang="en-US" baseline="0" dirty="0" smtClean="0"/>
              <a:t> </a:t>
            </a:r>
            <a:r>
              <a:rPr lang="en-US" baseline="0" dirty="0" err="1" smtClean="0"/>
              <a:t>hồi</a:t>
            </a:r>
            <a:r>
              <a:rPr lang="en-US" baseline="0" dirty="0" smtClean="0"/>
              <a:t> </a:t>
            </a:r>
            <a:r>
              <a:rPr lang="en-US" baseline="0" dirty="0" err="1" smtClean="0"/>
              <a:t>nãy</a:t>
            </a:r>
            <a:r>
              <a:rPr lang="en-US" baseline="0" dirty="0" smtClean="0"/>
              <a:t> </a:t>
            </a:r>
            <a:r>
              <a:rPr lang="en-US" baseline="0" dirty="0" err="1" smtClean="0"/>
              <a:t>thì</a:t>
            </a:r>
            <a:r>
              <a:rPr lang="en-US" baseline="0" dirty="0" smtClean="0"/>
              <a:t> </a:t>
            </a:r>
            <a:r>
              <a:rPr kumimoji="1" lang="en-US" sz="1200" b="0" i="0" kern="1200" dirty="0" err="1" smtClean="0">
                <a:solidFill>
                  <a:schemeClr val="tx1"/>
                </a:solidFill>
                <a:effectLst/>
                <a:latin typeface="Arial" pitchFamily="34" charset="0"/>
                <a:ea typeface="+mn-ea"/>
                <a:cs typeface="+mn-cs"/>
              </a:rPr>
              <a:t>khi</a:t>
            </a:r>
            <a:r>
              <a:rPr kumimoji="1" lang="vi-VN" sz="1200" b="0" i="0" kern="1200" dirty="0" smtClean="0">
                <a:solidFill>
                  <a:schemeClr val="tx1"/>
                </a:solidFill>
                <a:effectLst/>
                <a:latin typeface="Arial" pitchFamily="34" charset="0"/>
                <a:ea typeface="+mn-ea"/>
                <a:cs typeface="+mn-cs"/>
              </a:rPr>
              <a:t> người dùng đang ở post/1 chuyển qua post/2 thiết bị sẽ gọi đến api/post/2 lấy cái data trong này và thay vào giao diện hiện đang hiển thị cho post/1</a:t>
            </a:r>
            <a:endParaRPr kumimoji="1" lang="en-US" sz="1200" b="0" i="0" kern="1200" dirty="0" smtClean="0">
              <a:solidFill>
                <a:schemeClr val="tx1"/>
              </a:solidFill>
              <a:effectLst/>
              <a:latin typeface="Arial" pitchFamily="34" charset="0"/>
              <a:ea typeface="+mn-ea"/>
              <a:cs typeface="+mn-cs"/>
            </a:endParaRP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Tuy</a:t>
            </a:r>
            <a:r>
              <a:rPr lang="en-US" dirty="0" smtClean="0"/>
              <a:t> </a:t>
            </a:r>
            <a:r>
              <a:rPr lang="en-US" dirty="0" err="1" smtClean="0"/>
              <a:t>nhiên</a:t>
            </a:r>
            <a:r>
              <a:rPr lang="en-US" dirty="0" smtClean="0"/>
              <a:t>, </a:t>
            </a:r>
            <a:r>
              <a:rPr lang="en-US" dirty="0" err="1" smtClean="0"/>
              <a:t>càng</a:t>
            </a:r>
            <a:r>
              <a:rPr lang="en-US" dirty="0" smtClean="0"/>
              <a:t> </a:t>
            </a:r>
            <a:r>
              <a:rPr lang="en-US" dirty="0" err="1" smtClean="0"/>
              <a:t>ngày</a:t>
            </a:r>
            <a:r>
              <a:rPr lang="en-US" dirty="0" smtClean="0"/>
              <a:t> </a:t>
            </a:r>
            <a:r>
              <a:rPr lang="en-US" dirty="0" err="1" smtClean="0"/>
              <a:t>các</a:t>
            </a:r>
            <a:r>
              <a:rPr lang="en-US" dirty="0" smtClean="0"/>
              <a:t> </a:t>
            </a:r>
            <a:r>
              <a:rPr lang="en-US" dirty="0" err="1" smtClean="0"/>
              <a:t>trang</a:t>
            </a:r>
            <a:r>
              <a:rPr lang="en-US" dirty="0" smtClean="0"/>
              <a:t> web </a:t>
            </a:r>
            <a:r>
              <a:rPr lang="en-US" dirty="0" err="1" smtClean="0"/>
              <a:t>càng</a:t>
            </a:r>
            <a:r>
              <a:rPr lang="en-US" dirty="0" smtClean="0"/>
              <a:t> </a:t>
            </a:r>
            <a:r>
              <a:rPr lang="en-US" dirty="0" err="1" smtClean="0"/>
              <a:t>trở</a:t>
            </a:r>
            <a:r>
              <a:rPr lang="en-US" dirty="0" smtClean="0"/>
              <a:t> </a:t>
            </a:r>
            <a:r>
              <a:rPr lang="en-US" dirty="0" err="1" smtClean="0"/>
              <a:t>lên</a:t>
            </a:r>
            <a:r>
              <a:rPr lang="en-US" dirty="0" smtClean="0"/>
              <a:t> </a:t>
            </a:r>
            <a:r>
              <a:rPr lang="en-US" dirty="0" err="1" smtClean="0"/>
              <a:t>phức</a:t>
            </a:r>
            <a:r>
              <a:rPr lang="en-US" dirty="0" smtClean="0"/>
              <a:t> </a:t>
            </a:r>
            <a:r>
              <a:rPr lang="en-US" dirty="0" err="1" smtClean="0"/>
              <a:t>tạp</a:t>
            </a:r>
            <a:r>
              <a:rPr lang="en-US" dirty="0" smtClean="0"/>
              <a:t> h</a:t>
            </a:r>
            <a:r>
              <a:rPr lang="vi-VN" dirty="0" smtClean="0"/>
              <a:t>ơ</a:t>
            </a:r>
            <a:r>
              <a:rPr lang="en-US" dirty="0" smtClean="0"/>
              <a:t>n.</a:t>
            </a:r>
            <a:r>
              <a:rPr kumimoji="1" lang="vi-VN" sz="1200" b="0" i="0" kern="1200" dirty="0" smtClean="0">
                <a:solidFill>
                  <a:schemeClr val="tx1"/>
                </a:solidFill>
                <a:effectLst/>
                <a:latin typeface="Arial" pitchFamily="34" charset="0"/>
                <a:ea typeface="+mn-ea"/>
                <a:cs typeface="+mn-cs"/>
              </a:rPr>
              <a:t> Có rất nhiều thông tin mà trang web muốn lấy ra cùng một lúc, đơn giản như việc lấy ra 2 danh sách (ví dụ như người dùng thường xuyên và bài đăng mới đây).</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Theo như kiểu cũ, có 2 cách để quyết bài toán này, đó là gọi riêng 2 cái đó trong 2 request riêng biệt. Cách này có lợi ích là khiến cho việc code dễ dàng hơn, nhưng lại có vấn đề về hiệu năng, khi mà máy chủ phải xử lý riêng biệt nhiều request</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vi-VN" sz="1200" b="0" i="0" kern="1200" dirty="0" smtClean="0">
                <a:solidFill>
                  <a:schemeClr val="tx1"/>
                </a:solidFill>
                <a:effectLst/>
                <a:latin typeface="Arial" pitchFamily="34" charset="0"/>
                <a:ea typeface="+mn-ea"/>
                <a:cs typeface="+mn-cs"/>
              </a:rPr>
              <a:t>Cách thứ hai là thực hiện gộp cả 2 thao tác ấy lại trong một request. Client sẽ bảo là lấy cho tui "danh sách bài viết và người dùng thường xuyên". Cách này khá tối ưu về mặt hiệu năng, tuy nhiên, nó lại khá là khó code. Khi mà giao diện ứng dụng có thể sẽ thay đổi liên tục, mỗi lần như vậy lại phải yêu cầu phía backend viết lại một API khác.</a:t>
            </a:r>
            <a:endParaRPr kumimoji="1" lang="en-US" sz="1200" b="0" i="0" kern="1200" dirty="0" smtClean="0">
              <a:solidFill>
                <a:schemeClr val="tx1"/>
              </a:solidFill>
              <a:effectLst/>
              <a:latin typeface="Arial"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err="1" smtClean="0"/>
              <a:t>Với</a:t>
            </a:r>
            <a:r>
              <a:rPr lang="en-US" dirty="0" smtClean="0"/>
              <a:t> </a:t>
            </a:r>
            <a:r>
              <a:rPr lang="en-US" dirty="0" err="1" smtClean="0"/>
              <a:t>mỗi</a:t>
            </a:r>
            <a:r>
              <a:rPr lang="en-US" dirty="0" smtClean="0"/>
              <a:t> </a:t>
            </a:r>
            <a:r>
              <a:rPr lang="en-US" dirty="0" err="1" smtClean="0"/>
              <a:t>mong</a:t>
            </a:r>
            <a:r>
              <a:rPr lang="en-US" dirty="0" smtClean="0"/>
              <a:t> </a:t>
            </a:r>
            <a:r>
              <a:rPr lang="en-US" dirty="0" err="1" smtClean="0"/>
              <a:t>muốn</a:t>
            </a:r>
            <a:r>
              <a:rPr lang="en-US" dirty="0" smtClean="0"/>
              <a:t> </a:t>
            </a:r>
            <a:r>
              <a:rPr lang="en-US" dirty="0" err="1" smtClean="0"/>
              <a:t>lấy</a:t>
            </a:r>
            <a:r>
              <a:rPr lang="en-US" dirty="0" smtClean="0"/>
              <a:t> </a:t>
            </a:r>
            <a:r>
              <a:rPr lang="en-US" dirty="0" err="1" smtClean="0"/>
              <a:t>thông</a:t>
            </a:r>
            <a:r>
              <a:rPr lang="en-US" dirty="0" smtClean="0"/>
              <a:t> tin </a:t>
            </a:r>
            <a:r>
              <a:rPr lang="en-US" dirty="0" err="1" smtClean="0"/>
              <a:t>dữ</a:t>
            </a:r>
            <a:r>
              <a:rPr lang="en-US" dirty="0" smtClean="0"/>
              <a:t> </a:t>
            </a:r>
            <a:r>
              <a:rPr lang="en-US" dirty="0" err="1" smtClean="0"/>
              <a:t>liệu</a:t>
            </a:r>
            <a:r>
              <a:rPr lang="en-US" dirty="0" smtClean="0"/>
              <a:t> ở </a:t>
            </a:r>
            <a:r>
              <a:rPr lang="en-US" dirty="0" err="1" smtClean="0"/>
              <a:t>phía</a:t>
            </a:r>
            <a:r>
              <a:rPr lang="en-US" dirty="0" smtClean="0"/>
              <a:t> client ta </a:t>
            </a:r>
            <a:r>
              <a:rPr lang="en-US" dirty="0" err="1" smtClean="0"/>
              <a:t>phải</a:t>
            </a:r>
            <a:r>
              <a:rPr lang="en-US" dirty="0" smtClean="0"/>
              <a:t> </a:t>
            </a:r>
            <a:r>
              <a:rPr lang="en-US" dirty="0" err="1" smtClean="0"/>
              <a:t>tạo</a:t>
            </a:r>
            <a:r>
              <a:rPr lang="en-US" dirty="0" smtClean="0"/>
              <a:t> </a:t>
            </a:r>
            <a:r>
              <a:rPr lang="en-US" dirty="0" err="1" smtClean="0"/>
              <a:t>một</a:t>
            </a:r>
            <a:r>
              <a:rPr lang="en-US" dirty="0" smtClean="0"/>
              <a:t> API </a:t>
            </a:r>
            <a:r>
              <a:rPr lang="en-US" dirty="0" err="1" smtClean="0"/>
              <a:t>truy</a:t>
            </a:r>
            <a:r>
              <a:rPr lang="en-US" dirty="0" smtClean="0"/>
              <a:t> </a:t>
            </a:r>
            <a:r>
              <a:rPr lang="en-US" dirty="0" err="1" smtClean="0"/>
              <a:t>vấn</a:t>
            </a:r>
            <a:r>
              <a:rPr lang="en-US" dirty="0" smtClean="0"/>
              <a:t> t</a:t>
            </a:r>
            <a:r>
              <a:rPr lang="vi-VN" dirty="0" smtClean="0"/>
              <a:t>ư</a:t>
            </a:r>
            <a:r>
              <a:rPr lang="en-US" dirty="0" err="1" smtClean="0"/>
              <a:t>ơng</a:t>
            </a:r>
            <a:r>
              <a:rPr lang="en-US" dirty="0" smtClean="0"/>
              <a:t> </a:t>
            </a:r>
            <a:r>
              <a:rPr lang="en-US" dirty="0" err="1" smtClean="0"/>
              <a:t>ứng</a:t>
            </a:r>
            <a:r>
              <a:rPr lang="en-US" dirty="0" smtClean="0"/>
              <a:t> ở </a:t>
            </a:r>
            <a:r>
              <a:rPr lang="en-US" dirty="0" err="1" smtClean="0"/>
              <a:t>phía</a:t>
            </a:r>
            <a:r>
              <a:rPr lang="en-US" dirty="0" smtClean="0"/>
              <a:t> </a:t>
            </a:r>
            <a:r>
              <a:rPr lang="en-US" dirty="0" err="1" smtClean="0"/>
              <a:t>máy</a:t>
            </a:r>
            <a:r>
              <a:rPr lang="en-US" dirty="0" smtClean="0"/>
              <a:t> </a:t>
            </a:r>
            <a:r>
              <a:rPr lang="en-US" dirty="0" err="1" smtClean="0"/>
              <a:t>chủ</a:t>
            </a:r>
            <a:r>
              <a:rPr lang="en-US" dirty="0" smtClean="0"/>
              <a:t> </a:t>
            </a:r>
            <a:r>
              <a:rPr lang="en-US" dirty="0" err="1" smtClean="0"/>
              <a:t>khiến</a:t>
            </a:r>
            <a:r>
              <a:rPr lang="en-US" dirty="0" smtClean="0"/>
              <a:t> </a:t>
            </a:r>
            <a:r>
              <a:rPr lang="en-US" dirty="0" err="1" smtClean="0"/>
              <a:t>cho</a:t>
            </a:r>
            <a:r>
              <a:rPr lang="en-US" dirty="0" smtClean="0"/>
              <a:t> REST </a:t>
            </a:r>
            <a:r>
              <a:rPr lang="en-US" dirty="0" err="1" smtClean="0"/>
              <a:t>càng</a:t>
            </a:r>
            <a:r>
              <a:rPr lang="en-US" dirty="0" smtClean="0"/>
              <a:t> </a:t>
            </a:r>
            <a:r>
              <a:rPr lang="en-US" dirty="0" err="1" smtClean="0"/>
              <a:t>ngày</a:t>
            </a:r>
            <a:r>
              <a:rPr lang="en-US" dirty="0" smtClean="0"/>
              <a:t> </a:t>
            </a:r>
            <a:r>
              <a:rPr lang="en-US" dirty="0" err="1" smtClean="0"/>
              <a:t>phình</a:t>
            </a:r>
            <a:r>
              <a:rPr lang="en-US" dirty="0" smtClean="0"/>
              <a:t> to, </a:t>
            </a:r>
            <a:r>
              <a:rPr lang="en-US" dirty="0" err="1" smtClean="0"/>
              <a:t>với</a:t>
            </a:r>
            <a:r>
              <a:rPr lang="en-US" dirty="0" smtClean="0"/>
              <a:t> </a:t>
            </a:r>
            <a:r>
              <a:rPr lang="en-US" dirty="0" err="1" smtClean="0"/>
              <a:t>các</a:t>
            </a:r>
            <a:r>
              <a:rPr lang="en-US" dirty="0" smtClean="0"/>
              <a:t> </a:t>
            </a:r>
            <a:r>
              <a:rPr lang="en-US" dirty="0" err="1" smtClean="0"/>
              <a:t>hệ</a:t>
            </a:r>
            <a:r>
              <a:rPr lang="en-US" dirty="0" smtClean="0"/>
              <a:t> </a:t>
            </a:r>
            <a:r>
              <a:rPr lang="en-US" dirty="0" err="1" smtClean="0"/>
              <a:t>thống</a:t>
            </a:r>
            <a:r>
              <a:rPr lang="en-US" dirty="0" smtClean="0"/>
              <a:t> </a:t>
            </a:r>
            <a:r>
              <a:rPr lang="en-US" dirty="0" err="1" smtClean="0"/>
              <a:t>lớn</a:t>
            </a:r>
            <a:r>
              <a:rPr lang="en-US" dirty="0" smtClean="0"/>
              <a:t>, </a:t>
            </a:r>
            <a:r>
              <a:rPr lang="en-US" dirty="0" err="1" smtClean="0"/>
              <a:t>có</a:t>
            </a:r>
            <a:r>
              <a:rPr lang="en-US" dirty="0" smtClean="0"/>
              <a:t> </a:t>
            </a:r>
            <a:r>
              <a:rPr lang="en-US" dirty="0" err="1" smtClean="0"/>
              <a:t>thể</a:t>
            </a:r>
            <a:r>
              <a:rPr lang="en-US" dirty="0" smtClean="0"/>
              <a:t> </a:t>
            </a:r>
            <a:r>
              <a:rPr lang="en-US" dirty="0" err="1" smtClean="0"/>
              <a:t>có</a:t>
            </a:r>
            <a:r>
              <a:rPr lang="en-US" dirty="0" smtClean="0"/>
              <a:t> h</a:t>
            </a:r>
            <a:r>
              <a:rPr lang="vi-VN" dirty="0" smtClean="0"/>
              <a:t>ơ</a:t>
            </a:r>
            <a:r>
              <a:rPr lang="en-US" dirty="0" smtClean="0"/>
              <a:t>n 1000 URL </a:t>
            </a:r>
            <a:r>
              <a:rPr lang="en-US" dirty="0" err="1" smtClean="0"/>
              <a:t>nh</a:t>
            </a:r>
            <a:r>
              <a:rPr lang="vi-VN" dirty="0" smtClean="0"/>
              <a:t>ư</a:t>
            </a:r>
            <a:r>
              <a:rPr lang="en-US" dirty="0" smtClean="0"/>
              <a:t> </a:t>
            </a:r>
            <a:r>
              <a:rPr lang="en-US" dirty="0" err="1" smtClean="0"/>
              <a:t>vậy</a:t>
            </a:r>
            <a:r>
              <a:rPr lang="en-US" dirty="0" smtClean="0"/>
              <a:t> </a:t>
            </a:r>
            <a:r>
              <a:rPr lang="en-US" dirty="0" err="1" smtClean="0"/>
              <a:t>trong</a:t>
            </a:r>
            <a:r>
              <a:rPr lang="en-US" dirty="0" smtClean="0"/>
              <a:t> </a:t>
            </a:r>
            <a:r>
              <a:rPr lang="en-US" dirty="0" err="1" smtClean="0"/>
              <a:t>hệ</a:t>
            </a:r>
            <a:r>
              <a:rPr lang="en-US" dirty="0" smtClean="0"/>
              <a:t> </a:t>
            </a:r>
            <a:r>
              <a:rPr lang="en-US" dirty="0" err="1" smtClean="0"/>
              <a:t>thống</a:t>
            </a:r>
            <a:r>
              <a:rPr lang="en-US" dirty="0" smtClean="0"/>
              <a:t>.</a:t>
            </a:r>
            <a:endParaRPr lang="en-US" dirty="0"/>
          </a:p>
        </p:txBody>
      </p:sp>
      <p:sp>
        <p:nvSpPr>
          <p:cNvPr id="4" name="Slide Number Placeholder 3"/>
          <p:cNvSpPr>
            <a:spLocks noGrp="1"/>
          </p:cNvSpPr>
          <p:nvPr>
            <p:ph type="sldNum" sz="quarter" idx="10"/>
          </p:nvPr>
        </p:nvSpPr>
        <p:spPr/>
        <p:txBody>
          <a:bodyPr/>
          <a:lstStyle/>
          <a:p>
            <a:fld id="{2245BA46-1944-4AFE-83E6-224DE9FD1B8C}" type="slidenum">
              <a:rPr lang="ja-JP" altLang="en-US" smtClean="0"/>
              <a:pPr/>
              <a:t>9</a:t>
            </a:fld>
            <a:endParaRPr lang="ja-JP" altLang="en-US"/>
          </a:p>
        </p:txBody>
      </p:sp>
    </p:spTree>
    <p:extLst>
      <p:ext uri="{BB962C8B-B14F-4D97-AF65-F5344CB8AC3E}">
        <p14:creationId xmlns:p14="http://schemas.microsoft.com/office/powerpoint/2010/main" val="1188457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5.jp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7.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4"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8.xml"/><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9.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9.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0.xml"/><Relationship Id="rId4" Type="http://schemas.openxmlformats.org/officeDocument/2006/relationships/image" Target="../media/image11.jp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1.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2.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6.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2.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5.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2.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13.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7.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6.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24.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2.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11.jp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2.xml"/><Relationship Id="rId4" Type="http://schemas.openxmlformats.org/officeDocument/2006/relationships/image" Target="../media/image8.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3.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3.xml"/><Relationship Id="rId4" Type="http://schemas.openxmlformats.org/officeDocument/2006/relationships/image" Target="../media/image5.jp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7.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1.jp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4"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6.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3.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 Id="rId4" Type="http://schemas.openxmlformats.org/officeDocument/2006/relationships/image" Target="../media/image16.pn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24.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4.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4.xml"/><Relationship Id="rId4" Type="http://schemas.openxmlformats.org/officeDocument/2006/relationships/image" Target="../media/image5.jp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1.jp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4" Type="http://schemas.openxmlformats.org/officeDocument/2006/relationships/image" Target="../media/image8.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6.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4.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 Id="rId4" Type="http://schemas.openxmlformats.org/officeDocument/2006/relationships/image" Target="../media/image16.png"/></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5.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5.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4"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7.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5.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1.jp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4" Type="http://schemas.openxmlformats.org/officeDocument/2006/relationships/image" Target="../media/image8.png"/></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6.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5.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24.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 Id="rId4" Type="http://schemas.openxmlformats.org/officeDocument/2006/relationships/image" Target="../media/image16.png"/></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6.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6.png"/><Relationship Id="rId1" Type="http://schemas.openxmlformats.org/officeDocument/2006/relationships/slideMaster" Target="../slideMasters/slideMaster17.xml"/><Relationship Id="rId6" Type="http://schemas.openxmlformats.org/officeDocument/2006/relationships/image" Target="../media/image8.png"/><Relationship Id="rId5" Type="http://schemas.openxmlformats.org/officeDocument/2006/relationships/image" Target="../media/image5.jpg"/><Relationship Id="rId4" Type="http://schemas.openxmlformats.org/officeDocument/2006/relationships/image" Target="../media/image15.pn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6.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7.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18.png"/><Relationship Id="rId4" Type="http://schemas.openxmlformats.org/officeDocument/2006/relationships/image" Target="../media/image8.png"/></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9.pn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9.png"/><Relationship Id="rId1" Type="http://schemas.openxmlformats.org/officeDocument/2006/relationships/slideMaster" Target="../slideMasters/slideMaster17.xml"/><Relationship Id="rId5" Type="http://schemas.openxmlformats.org/officeDocument/2006/relationships/image" Target="../media/image8.png"/><Relationship Id="rId4" Type="http://schemas.openxmlformats.org/officeDocument/2006/relationships/image" Target="../media/image5.jp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23.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5.jp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5.png"/><Relationship Id="rId1" Type="http://schemas.openxmlformats.org/officeDocument/2006/relationships/slideMaster" Target="../slideMasters/slideMaster17.xml"/><Relationship Id="rId5" Type="http://schemas.openxmlformats.org/officeDocument/2006/relationships/image" Target="../media/image25.png"/><Relationship Id="rId4" Type="http://schemas.openxmlformats.org/officeDocument/2006/relationships/image" Target="../media/image5.jp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13.png"/></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7.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17.xml"/><Relationship Id="rId4" Type="http://schemas.openxmlformats.org/officeDocument/2006/relationships/image" Target="../media/image6.pn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17.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11.jp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7.xml"/><Relationship Id="rId4" Type="http://schemas.openxmlformats.org/officeDocument/2006/relationships/image" Target="../media/image8.png"/></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7.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5.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1.jp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jpg"/><Relationship Id="rId1" Type="http://schemas.openxmlformats.org/officeDocument/2006/relationships/slideMaster" Target="../slideMasters/slideMaster6.xml"/><Relationship Id="rId5" Type="http://schemas.openxmlformats.org/officeDocument/2006/relationships/image" Target="../media/image5.jpg"/><Relationship Id="rId4" Type="http://schemas.openxmlformats.org/officeDocument/2006/relationships/image" Target="../media/image10.jp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11.jp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84863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5441957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9493014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0"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89" tIns="25595" rIns="51189" bIns="25595"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89" tIns="25595" rIns="51189" bIns="25595"/>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lIns="51189" tIns="25595" rIns="51189" bIns="25595"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8"/>
            <a:ext cx="7772400" cy="1470025"/>
          </a:xfrm>
          <a:prstGeom prst="rect">
            <a:avLst/>
          </a:prstGeom>
        </p:spPr>
        <p:txBody>
          <a:bodyPr lIns="51189" tIns="25595" rIns="51189" bIns="25595"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773716"/>
            <a:ext cx="7778307" cy="692149"/>
          </a:xfrm>
          <a:prstGeom prst="rect">
            <a:avLst/>
          </a:prstGeom>
        </p:spPr>
        <p:txBody>
          <a:bodyPr lIns="51189" tIns="25595" rIns="51189" bIns="25595"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8"/>
            <a:ext cx="5325676" cy="967619"/>
          </a:xfrm>
          <a:prstGeom prst="rect">
            <a:avLst/>
          </a:prstGeom>
        </p:spPr>
        <p:txBody>
          <a:bodyPr lIns="51189" tIns="25595" rIns="51189" bIns="25595"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2"/>
            <a:ext cx="7772400" cy="1470025"/>
          </a:xfrm>
          <a:prstGeom prst="rect">
            <a:avLst/>
          </a:prstGeom>
        </p:spPr>
        <p:txBody>
          <a:bodyPr lIns="51189" tIns="25595" rIns="51189" bIns="25595"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lIns="51189" tIns="25595" rIns="51189" bIns="25595"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89" tIns="25595" rIns="51189" bIns="25595"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6"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lIns="51189" tIns="25595" rIns="51189" bIns="25595"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89" tIns="25595" rIns="51189" bIns="25595"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89" tIns="25595" rIns="51189" bIns="25595"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cxnSp>
        <p:nvCxnSpPr>
          <p:cNvPr id="56" name="直線コネクタ 55"/>
          <p:cNvCxnSpPr/>
          <p:nvPr userDrawn="1"/>
        </p:nvCxnSpPr>
        <p:spPr>
          <a:xfrm flipV="1">
            <a:off x="6561529" y="2330012"/>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userDrawn="1"/>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userDrawn="1"/>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userDrawn="1"/>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userDrawn="1"/>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userDrawn="1"/>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userDrawn="1"/>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userDrawn="1"/>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userDrawn="1"/>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a:off x="3747906"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a:off x="5396109" y="77584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flipV="1">
            <a:off x="2582477" y="77584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flipV="1">
            <a:off x="2582471" y="2330012"/>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flipH="1" flipV="1">
            <a:off x="2582477" y="452800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userDrawn="1"/>
        </p:nvCxnSpPr>
        <p:spPr>
          <a:xfrm>
            <a:off x="3747906"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userDrawn="1"/>
        </p:nvCxnSpPr>
        <p:spPr>
          <a:xfrm flipV="1">
            <a:off x="5396109" y="4528001"/>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1" name="円/楕円 60"/>
          <p:cNvSpPr/>
          <p:nvPr userDrawn="1"/>
        </p:nvSpPr>
        <p:spPr>
          <a:xfrm>
            <a:off x="2399816"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円/楕円 61"/>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9" y="3405569"/>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 name="正方形/長方形 1"/>
          <p:cNvSpPr/>
          <p:nvPr userDrawn="1"/>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9" name="円/楕円 58"/>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1" name="円/楕円 60"/>
          <p:cNvSpPr/>
          <p:nvPr userDrawn="1"/>
        </p:nvSpPr>
        <p:spPr>
          <a:xfrm>
            <a:off x="2399798"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円/楕円 61"/>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9" y="3405569"/>
            <a:ext cx="3809339" cy="812799"/>
          </a:xfrm>
          <a:prstGeom prst="rect">
            <a:avLst/>
          </a:prstGeom>
        </p:spPr>
        <p:txBody>
          <a:bodyPr lIns="51189" tIns="25595" rIns="51189" bIns="25595"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8" name="山形 7"/>
          <p:cNvSpPr/>
          <p:nvPr userDrawn="1"/>
        </p:nvSpPr>
        <p:spPr>
          <a:xfrm>
            <a:off x="5279512"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7" name="円/楕円 16"/>
          <p:cNvSpPr/>
          <p:nvPr userDrawn="1"/>
        </p:nvSpPr>
        <p:spPr>
          <a:xfrm>
            <a:off x="2399798"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6" name="円/楕円 15"/>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4"/>
            <a:ext cx="3809339" cy="812799"/>
          </a:xfrm>
          <a:prstGeom prst="rect">
            <a:avLst/>
          </a:prstGeom>
        </p:spPr>
        <p:txBody>
          <a:bodyPr lIns="51189" tIns="25595" rIns="51189" bIns="25595"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lIns="51189" tIns="25595" rIns="51189" bIns="25595"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89" tIns="25595" rIns="51189" bIns="25595"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kumimoji="1" lang="en-US" altLang="ja-JP"/>
              <a:t>Click to edit Master title style</a:t>
            </a:r>
            <a:endParaRPr kumimoji="1" lang="ja-JP" alt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7585391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4"/>
            <a:ext cx="9144000" cy="4270411"/>
          </a:xfrm>
          <a:prstGeom prst="rect">
            <a:avLst/>
          </a:prstGeom>
        </p:spPr>
        <p:txBody>
          <a:bodyPr lIns="51189" tIns="25595" rIns="51189" bIns="25595"/>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89" tIns="25595" rIns="51189" bIns="25595"/>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lIns="51189" tIns="25595" rIns="51189" bIns="25595"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89" tIns="25595" rIns="51189" bIns="25595"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89" tIns="25595" rIns="51189" bIns="25595"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lIns="51189" tIns="25595" rIns="51189" bIns="25595"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3" y="2217043"/>
            <a:ext cx="12194117" cy="17997"/>
          </a:xfrm>
          <a:prstGeom prst="rect">
            <a:avLst/>
          </a:prstGeom>
          <a:blipFill>
            <a:blip r:embed="rId4"/>
            <a:stretch>
              <a:fillRect/>
            </a:stretch>
          </a:blipFill>
        </p:spPr>
        <p:txBody>
          <a:bodyPr lIns="51189" tIns="25595" rIns="51189" bIns="25595"/>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89" tIns="25595" rIns="51189" bIns="25595"/>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lIns="51189" tIns="25595" rIns="51189" bIns="25595"/>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6"/>
            <a:ext cx="4628347" cy="957943"/>
          </a:xfrm>
          <a:prstGeom prst="rect">
            <a:avLst/>
          </a:prstGeom>
          <a:noFill/>
        </p:spPr>
        <p:txBody>
          <a:bodyPr lIns="51189" tIns="25595" rIns="51189" bIns="25595"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0"/>
            <a:ext cx="3292471" cy="1499809"/>
          </a:xfrm>
          <a:prstGeom prst="rect">
            <a:avLst/>
          </a:prstGeom>
        </p:spPr>
        <p:txBody>
          <a:bodyPr lIns="51189" tIns="25595" rIns="51189" bIns="25595"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lIns="51189" tIns="25595" rIns="51189" bIns="25595"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9" y="0"/>
            <a:ext cx="7182191" cy="6858000"/>
          </a:xfrm>
          <a:prstGeom prst="rect">
            <a:avLst/>
          </a:prstGeom>
          <a:noFill/>
        </p:spPr>
        <p:txBody>
          <a:bodyPr lIns="51189" tIns="25595" rIns="51189" bIns="25595"/>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89" tIns="25595" rIns="51189" bIns="25595"/>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5" y="3438000"/>
            <a:ext cx="12194117" cy="17997"/>
          </a:xfrm>
          <a:prstGeom prst="rect">
            <a:avLst/>
          </a:prstGeom>
          <a:blipFill>
            <a:blip r:embed="rId3"/>
            <a:stretch>
              <a:fillRect/>
            </a:stretch>
          </a:blipFill>
        </p:spPr>
        <p:txBody>
          <a:bodyPr lIns="51189" tIns="25595" rIns="51189" bIns="25595"/>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89" tIns="25595" rIns="51189" bIns="25595"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2" name="正方形/長方形 21"/>
          <p:cNvSpPr/>
          <p:nvPr userDrawn="1"/>
        </p:nvSpPr>
        <p:spPr>
          <a:xfrm>
            <a:off x="-14509"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lIns="51189" tIns="25595" rIns="51189" bIns="25595"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10"/>
            <a:ext cx="4738093" cy="618437"/>
          </a:xfrm>
          <a:prstGeom prst="rect">
            <a:avLst/>
          </a:prstGeom>
        </p:spPr>
        <p:txBody>
          <a:bodyPr lIns="51189" tIns="25595" rIns="51189" bIns="25595"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円/楕円 18"/>
          <p:cNvSpPr/>
          <p:nvPr userDrawn="1"/>
        </p:nvSpPr>
        <p:spPr>
          <a:xfrm>
            <a:off x="909903" y="966470"/>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lIns="51189" tIns="25595" rIns="51189" bIns="25595"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lIns="51189" tIns="25595" rIns="51189" bIns="25595"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3" y="116121"/>
            <a:ext cx="4339019" cy="2651275"/>
          </a:xfrm>
          <a:prstGeom prst="rect">
            <a:avLst/>
          </a:prstGeom>
        </p:spPr>
        <p:txBody>
          <a:bodyPr lIns="51189" tIns="25595" rIns="51189" bIns="25595"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89" tIns="25595" rIns="51189" bIns="25595"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1"/>
            <a:ext cx="436804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89" tIns="25595" rIns="51189" bIns="25595"/>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lIns="51189" tIns="25595" rIns="51189" bIns="25595"/>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2"/>
            <a:ext cx="493627" cy="658283"/>
          </a:xfrm>
          <a:prstGeom prst="rect">
            <a:avLst/>
          </a:prstGeom>
          <a:effectLst>
            <a:innerShdw blurRad="63500" dist="50800" dir="18900000">
              <a:prstClr val="black">
                <a:alpha val="50000"/>
              </a:prstClr>
            </a:innerShdw>
          </a:effectLst>
        </p:spPr>
        <p:txBody>
          <a:bodyPr lIns="51189" tIns="25595" rIns="51189" bIns="25595">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3"/>
            <a:ext cx="2447455" cy="1262655"/>
          </a:xfrm>
          <a:prstGeom prst="rect">
            <a:avLst/>
          </a:prstGeom>
        </p:spPr>
        <p:txBody>
          <a:bodyPr lIns="51189" tIns="25595" rIns="51189" bIns="25595"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lIns="51189" tIns="25595" rIns="51189" bIns="25595"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89" tIns="25595" rIns="51189" bIns="25595"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0" y="5096535"/>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0" y="409261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0" y="108085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0" y="2084771"/>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0" y="3088693"/>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lIns="51189" tIns="25595" rIns="51189" bIns="25595"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0" y="6100457"/>
            <a:ext cx="2855453" cy="352488"/>
          </a:xfrm>
          <a:prstGeom prst="rect">
            <a:avLst/>
          </a:prstGeom>
        </p:spPr>
        <p:txBody>
          <a:bodyPr lIns="51189" tIns="25595" rIns="51189" bIns="25595"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8"/>
            <a:ext cx="5131063" cy="1559557"/>
          </a:xfrm>
          <a:prstGeom prst="rect">
            <a:avLst/>
          </a:prstGeom>
        </p:spPr>
        <p:txBody>
          <a:bodyPr lIns="51189" tIns="25595" rIns="51189" bIns="25595"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89" tIns="25595" rIns="51189" bIns="25595"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2628635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2"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88"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2"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1"/>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lIns="51189" tIns="25595" rIns="51189" bIns="25595"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lIns="51189" tIns="25595" rIns="51189" bIns="25595"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0"/>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1"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8"/>
            <a:ext cx="4325065" cy="1457327"/>
          </a:xfrm>
          <a:prstGeom prst="rect">
            <a:avLst/>
          </a:prstGeom>
        </p:spPr>
        <p:txBody>
          <a:bodyPr lIns="51189" tIns="25595" rIns="51189" bIns="25595"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ing and Text 1">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6"/>
            <a:ext cx="3875524"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6" y="1351674"/>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lIns="51189" tIns="25595" rIns="51189" bIns="25595"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8"/>
            <a:ext cx="4082445" cy="2242451"/>
          </a:xfrm>
          <a:prstGeom prst="rect">
            <a:avLst/>
          </a:prstGeom>
        </p:spPr>
        <p:txBody>
          <a:bodyPr lIns="51189" tIns="25595" rIns="51189" bIns="25595"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8" y="2236078"/>
            <a:ext cx="3771085" cy="4154659"/>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5"/>
            <a:ext cx="3700501" cy="3793067"/>
          </a:xfrm>
          <a:prstGeom prst="rect">
            <a:avLst/>
          </a:prstGeom>
        </p:spPr>
        <p:txBody>
          <a:bodyPr lIns="51189" tIns="25595" rIns="51189" bIns="25595"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89" tIns="25595" rIns="51189" bIns="25595"/>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6"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lIns="51189" tIns="25595" rIns="51189" bIns="25595"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lIns="51189" tIns="25595" rIns="51189" bIns="25595"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4" y="3904350"/>
            <a:ext cx="2648397" cy="2510971"/>
          </a:xfrm>
          <a:prstGeom prst="rect">
            <a:avLst/>
          </a:prstGeom>
        </p:spPr>
        <p:txBody>
          <a:bodyPr lIns="51189" tIns="25595" rIns="51189" bIns="25595"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6"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89" tIns="25595" rIns="51189" bIns="25595"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89" tIns="25595" rIns="51189" bIns="25595"/>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89" tIns="25595" rIns="51189" bIns="25595"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正方形/長方形 17"/>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5" name="グループ化 24"/>
          <p:cNvGrpSpPr/>
          <p:nvPr userDrawn="1"/>
        </p:nvGrpSpPr>
        <p:grpSpPr>
          <a:xfrm flipH="1">
            <a:off x="4883911"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06"/>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89" tIns="25595" rIns="51189" bIns="25595"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8" name="グループ化 37"/>
          <p:cNvGrpSpPr/>
          <p:nvPr userDrawn="1"/>
        </p:nvGrpSpPr>
        <p:grpSpPr>
          <a:xfrm flipH="1">
            <a:off x="4883911"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lIns="51189" tIns="25595" rIns="51189" bIns="25595"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1" name="グループ化 50"/>
          <p:cNvGrpSpPr/>
          <p:nvPr userDrawn="1"/>
        </p:nvGrpSpPr>
        <p:grpSpPr>
          <a:xfrm>
            <a:off x="3305756"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0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89" tIns="25595" rIns="51189" bIns="25595"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8"/>
            <a:ext cx="756063" cy="442383"/>
          </a:xfrm>
          <a:prstGeom prst="rect">
            <a:avLst/>
          </a:prstGeom>
        </p:spPr>
        <p:txBody>
          <a:bodyPr lIns="51189" tIns="25595" rIns="51189" bIns="25595"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89" tIns="25595" rIns="51189" bIns="25595"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4"/>
            <a:ext cx="473322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7" y="3532071"/>
            <a:ext cx="4764883"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1"/>
            <a:ext cx="3821576" cy="2621993"/>
          </a:xfrm>
          <a:prstGeom prst="rect">
            <a:avLst/>
          </a:prstGeom>
        </p:spPr>
        <p:txBody>
          <a:bodyPr lIns="51189" tIns="25595" rIns="51189" bIns="25595"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7"/>
            <a:ext cx="1092244" cy="25608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2" y="1158371"/>
            <a:ext cx="2550169" cy="4536359"/>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ounded Rectangle 3"/>
          <p:cNvSpPr/>
          <p:nvPr/>
        </p:nvSpPr>
        <p:spPr>
          <a:xfrm>
            <a:off x="160343" y="144472"/>
            <a:ext cx="8831263" cy="6561137"/>
          </a:xfrm>
          <a:prstGeom prst="roundRect">
            <a:avLst>
              <a:gd name="adj" fmla="val 3912"/>
            </a:avLst>
          </a:prstGeom>
          <a:noFill/>
          <a:ln w="1270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prstClr val="white"/>
              </a:solidFill>
              <a:latin typeface="Arial" pitchFamily="34" charset="0"/>
            </a:endParaRPr>
          </a:p>
        </p:txBody>
      </p:sp>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6"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5"/>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9"/>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1"/>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7"/>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89" tIns="25595" rIns="51189" bIns="25595"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7"/>
            <a:ext cx="3495215"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89" tIns="25595" rIns="51189" bIns="25595"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4"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lIns="51189" tIns="25595" rIns="51189" bIns="25595"/>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1"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lIns="51189" tIns="25595" rIns="51189" bIns="25595"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6"/>
            <a:ext cx="5075477" cy="807185"/>
          </a:xfrm>
          <a:prstGeom prst="rect">
            <a:avLst/>
          </a:prstGeom>
        </p:spPr>
        <p:txBody>
          <a:bodyPr lIns="51189" tIns="25595" rIns="51189" bIns="25595"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lIns="51189" tIns="25595" rIns="51189" bIns="25595"/>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89" tIns="25595" rIns="51189" bIns="25595"/>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6"/>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7"/>
            <a:ext cx="3242467" cy="2110899"/>
          </a:xfrm>
          <a:prstGeom prst="rect">
            <a:avLst/>
          </a:prstGeom>
          <a:noFill/>
        </p:spPr>
        <p:txBody>
          <a:bodyPr lIns="51189" tIns="25595" rIns="51189" bIns="25595"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7"/>
            <a:ext cx="3237721" cy="2373389"/>
          </a:xfrm>
          <a:prstGeom prst="rect">
            <a:avLst/>
          </a:prstGeom>
        </p:spPr>
        <p:txBody>
          <a:bodyPr lIns="51189" tIns="25595" rIns="51189" bIns="25595"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7"/>
            <a:ext cx="8045323" cy="2651275"/>
          </a:xfrm>
          <a:prstGeom prst="rect">
            <a:avLst/>
          </a:prstGeom>
        </p:spPr>
        <p:txBody>
          <a:bodyPr lIns="51189" tIns="25595" rIns="51189" bIns="25595"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89" tIns="25595" rIns="51189" bIns="25595">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lIns="51189" tIns="25595" rIns="51189" bIns="25595"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3"/>
            <a:ext cx="538795" cy="718517"/>
          </a:xfrm>
          <a:prstGeom prst="rect">
            <a:avLst/>
          </a:prstGeom>
          <a:effectLst>
            <a:innerShdw blurRad="63500" dist="508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lIns="51189" tIns="25595" rIns="51189" bIns="25595"/>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lIns="51189" tIns="25595" rIns="51189" bIns="25595"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89" tIns="25595" rIns="51189" bIns="25595"/>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89" tIns="25595" rIns="51189" bIns="25595">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lIns="51189" tIns="25595" rIns="51189" bIns="25595"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lIns="51189" tIns="25595" rIns="51189" bIns="25595"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2"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8" name="グループ化 17"/>
          <p:cNvGrpSpPr/>
          <p:nvPr userDrawn="1"/>
        </p:nvGrpSpPr>
        <p:grpSpPr>
          <a:xfrm flipH="1">
            <a:off x="4883912"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1" name="グループ化 30"/>
          <p:cNvGrpSpPr/>
          <p:nvPr userDrawn="1"/>
        </p:nvGrpSpPr>
        <p:grpSpPr>
          <a:xfrm flipH="1">
            <a:off x="4883912"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44" name="グループ化 43"/>
          <p:cNvGrpSpPr/>
          <p:nvPr userDrawn="1"/>
        </p:nvGrpSpPr>
        <p:grpSpPr>
          <a:xfrm>
            <a:off x="3305758"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800"/>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1"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図プレースホルダー 11"/>
          <p:cNvSpPr>
            <a:spLocks noGrp="1"/>
          </p:cNvSpPr>
          <p:nvPr>
            <p:ph type="pic" sz="quarter" idx="10" hasCustomPrompt="1"/>
          </p:nvPr>
        </p:nvSpPr>
        <p:spPr>
          <a:xfrm>
            <a:off x="8"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2"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4" y="2022335"/>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4"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03804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70"/>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6"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3"/>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235372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54448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8"/>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73524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22977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4882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6788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3"/>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17"/>
          <p:cNvSpPr/>
          <p:nvPr userDrawn="1"/>
        </p:nvSpPr>
        <p:spPr>
          <a:xfrm rot="1028648">
            <a:off x="-51691" y="193830"/>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7"/>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90"/>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7" y="5491986"/>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4"/>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9"/>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円/楕円 20"/>
          <p:cNvSpPr/>
          <p:nvPr userDrawn="1"/>
        </p:nvSpPr>
        <p:spPr>
          <a:xfrm>
            <a:off x="4286742"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円/楕円 29"/>
          <p:cNvSpPr/>
          <p:nvPr userDrawn="1"/>
        </p:nvSpPr>
        <p:spPr>
          <a:xfrm>
            <a:off x="4286742"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5" name="円/楕円 34"/>
          <p:cNvSpPr/>
          <p:nvPr userDrawn="1"/>
        </p:nvSpPr>
        <p:spPr>
          <a:xfrm>
            <a:off x="4285553"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5"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2"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8" y="1939540"/>
            <a:ext cx="6988187"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60" y="345803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8" y="2782723"/>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3" y="3764049"/>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20"/>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3" y="2279115"/>
            <a:ext cx="2566909" cy="2055691"/>
          </a:xfrm>
          <a:prstGeom prst="rect">
            <a:avLst/>
          </a:prstGeom>
        </p:spPr>
        <p:txBody>
          <a:bodyPr lIns="51177" tIns="25589" rIns="51177" bIns="25589"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5" y="3285751"/>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テキスト プレースホルダー 5"/>
          <p:cNvSpPr>
            <a:spLocks noGrp="1"/>
          </p:cNvSpPr>
          <p:nvPr>
            <p:ph type="body" sz="quarter" idx="12" hasCustomPrompt="1"/>
          </p:nvPr>
        </p:nvSpPr>
        <p:spPr>
          <a:xfrm>
            <a:off x="3642911" y="2466552"/>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1" y="684634"/>
            <a:ext cx="3910935" cy="2569703"/>
          </a:xfrm>
          <a:prstGeom prst="rect">
            <a:avLst/>
          </a:prstGeom>
        </p:spPr>
        <p:txBody>
          <a:bodyPr lIns="51177" tIns="25589" rIns="51177" bIns="25589"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1" y="3428392"/>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10"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1" name="円/楕円 10"/>
          <p:cNvSpPr/>
          <p:nvPr userDrawn="1"/>
        </p:nvSpPr>
        <p:spPr>
          <a:xfrm>
            <a:off x="3520109" y="590653"/>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5" y="644385"/>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20"/>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5" y="3573204"/>
            <a:ext cx="6666931" cy="770983"/>
          </a:xfrm>
          <a:prstGeom prst="rect">
            <a:avLst/>
          </a:prstGeom>
        </p:spPr>
        <p:txBody>
          <a:bodyPr lIns="51177" tIns="25589" rIns="51177" bIns="2558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20" y="4192182"/>
            <a:ext cx="6684431" cy="579233"/>
          </a:xfrm>
        </p:spPr>
        <p:txBody>
          <a:bodyPr anchor="t">
            <a:noAutofit/>
          </a:bodyPr>
          <a:lstStyle>
            <a:lvl1pPr marL="0" marR="0" indent="0" algn="ctr"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1"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60" y="480736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6D880D6-7C4C-4AC1-9227-29A59BB70BE6}"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53F898E-479D-4903-9BAD-1F831A3DE48F}" type="slidenum">
              <a:rPr lang="en-US" smtClean="0"/>
              <a:pPr>
                <a:defRPr/>
              </a:pPr>
              <a:t>‹#›</a:t>
            </a:fld>
            <a:endParaRPr 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4" y="530567"/>
            <a:ext cx="4845479" cy="1143000"/>
          </a:xfrm>
          <a:prstGeom prst="rect">
            <a:avLst/>
          </a:prstGeom>
        </p:spPr>
        <p:txBody>
          <a:bodyPr lIns="51177" tIns="25589" rIns="51177" bIns="2558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20"/>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60"/>
            <a:ext cx="4751899" cy="579233"/>
          </a:xfrm>
        </p:spPr>
        <p:txBody>
          <a:bodyPr anchor="t">
            <a:noAutofit/>
          </a:bodyPr>
          <a:lstStyle>
            <a:lvl1pPr marL="0" marR="0" indent="0" algn="l" defTabSz="91399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40" y="138613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二等辺三角形 10"/>
          <p:cNvSpPr/>
          <p:nvPr userDrawn="1"/>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5"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22" name="グループ化 21"/>
          <p:cNvGrpSpPr/>
          <p:nvPr userDrawn="1"/>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5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2" y="1483998"/>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31" name="グループ化 30"/>
          <p:cNvGrpSpPr/>
          <p:nvPr userDrawn="1"/>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9"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3"/>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0" name="正方形/長方形 9"/>
          <p:cNvSpPr/>
          <p:nvPr userDrawn="1"/>
        </p:nvSpPr>
        <p:spPr>
          <a:xfrm>
            <a:off x="-21760"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25" name="正方形/長方形 9"/>
          <p:cNvSpPr/>
          <p:nvPr userDrawn="1"/>
        </p:nvSpPr>
        <p:spPr>
          <a:xfrm rot="10800000">
            <a:off x="4232570"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9" y="1127096"/>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11"/>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3"/>
            <a:ext cx="8229600" cy="912101"/>
          </a:xfrm>
          <a:prstGeom prst="rect">
            <a:avLst/>
          </a:prstGeom>
        </p:spPr>
        <p:txBody>
          <a:bodyPr lIns="51177" tIns="25589" rIns="51177" bIns="2558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1"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60" y="4807367"/>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7"/>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7"/>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9"/>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90" name="正方形/長方形 89"/>
          <p:cNvSpPr/>
          <p:nvPr userDrawn="1"/>
        </p:nvSpPr>
        <p:spPr>
          <a:xfrm rot="16200000">
            <a:off x="5499187"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91" name="直線コネクタ 90"/>
          <p:cNvCxnSpPr/>
          <p:nvPr userDrawn="1"/>
        </p:nvCxnSpPr>
        <p:spPr>
          <a:xfrm>
            <a:off x="6257039"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6"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9" y="3962483"/>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7"/>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1"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81" name="正方形/長方形 80"/>
          <p:cNvSpPr/>
          <p:nvPr userDrawn="1"/>
        </p:nvSpPr>
        <p:spPr>
          <a:xfrm rot="16200000">
            <a:off x="2702045"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82" name="直線コネクタ 81"/>
          <p:cNvCxnSpPr/>
          <p:nvPr userDrawn="1"/>
        </p:nvCxnSpPr>
        <p:spPr>
          <a:xfrm>
            <a:off x="3459895"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5"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12" name="正方形/長方形 11"/>
          <p:cNvSpPr/>
          <p:nvPr userDrawn="1"/>
        </p:nvSpPr>
        <p:spPr>
          <a:xfrm rot="16200000">
            <a:off x="-85758"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3"/>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5" y="397461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6"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49" name="直線コネクタ 48"/>
          <p:cNvCxnSpPr/>
          <p:nvPr userDrawn="1"/>
        </p:nvCxnSpPr>
        <p:spPr>
          <a:xfrm>
            <a:off x="-22594"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20"/>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1" y="1142469"/>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sp>
        <p:nvSpPr>
          <p:cNvPr id="58" name="タイトル 1"/>
          <p:cNvSpPr>
            <a:spLocks noGrp="1"/>
          </p:cNvSpPr>
          <p:nvPr>
            <p:ph type="title" hasCustomPrompt="1"/>
          </p:nvPr>
        </p:nvSpPr>
        <p:spPr>
          <a:xfrm>
            <a:off x="457200" y="168801"/>
            <a:ext cx="8229600" cy="912101"/>
          </a:xfrm>
          <a:prstGeom prst="rect">
            <a:avLst/>
          </a:prstGeom>
        </p:spPr>
        <p:txBody>
          <a:bodyPr lIns="51177" tIns="25589" rIns="51177" bIns="2558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4"/>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3" y="1073165"/>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4"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p>
        </p:txBody>
      </p:sp>
      <p:cxnSp>
        <p:nvCxnSpPr>
          <p:cNvPr id="6" name="直線コネクタ 5"/>
          <p:cNvCxnSpPr/>
          <p:nvPr userDrawn="1"/>
        </p:nvCxnSpPr>
        <p:spPr>
          <a:xfrm>
            <a:off x="0" y="478322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4" y="5021951"/>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6"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3" y="1854649"/>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4" hasCustomPrompt="1"/>
          </p:nvPr>
        </p:nvSpPr>
        <p:spPr>
          <a:xfrm>
            <a:off x="5233263"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3"/>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6" name="テキスト プレースホルダー 5"/>
          <p:cNvSpPr>
            <a:spLocks noGrp="1"/>
          </p:cNvSpPr>
          <p:nvPr>
            <p:ph type="body" sz="quarter" idx="15" hasCustomPrompt="1"/>
          </p:nvPr>
        </p:nvSpPr>
        <p:spPr>
          <a:xfrm>
            <a:off x="5233263"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2"/>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3" tIns="25587" rIns="51173" bIns="25587" rtlCol="0" anchor="ctr"/>
          <a:lstStyle/>
          <a:p>
            <a:pPr algn="ctr"/>
            <a:endParaRPr kumimoji="1" lang="ja-JP" altLang="en-US" sz="1800">
              <a:solidFill>
                <a:schemeClr val="tx1"/>
              </a:solidFill>
            </a:endParaRPr>
          </a:p>
        </p:txBody>
      </p:sp>
      <p:sp>
        <p:nvSpPr>
          <p:cNvPr id="28" name="テキスト プレースホルダー 5"/>
          <p:cNvSpPr>
            <a:spLocks noGrp="1"/>
          </p:cNvSpPr>
          <p:nvPr>
            <p:ph type="body" sz="quarter" idx="16" hasCustomPrompt="1"/>
          </p:nvPr>
        </p:nvSpPr>
        <p:spPr>
          <a:xfrm>
            <a:off x="5233263"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3" y="1073165"/>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9"/>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4"/>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5"/>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D5A2D75A-2D40-41A2-A500-A77EC242E0D9}"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D6C9E9A-8277-4D2B-9307-12D9E93FACF8}" type="slidenum">
              <a:rPr lang="en-US" smtClean="0"/>
              <a:pPr>
                <a:defRPr/>
              </a:pPr>
              <a:t>‹#›</a:t>
            </a:fld>
            <a:endParaRPr 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3"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2" name="直線コネクタ 11"/>
          <p:cNvCxnSpPr/>
          <p:nvPr/>
        </p:nvCxnSpPr>
        <p:spPr>
          <a:xfrm>
            <a:off x="7"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5"/>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8"/>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60" y="585155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9"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7"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7"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9"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815"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795"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5" name="山形 4"/>
          <p:cNvSpPr/>
          <p:nvPr/>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6" name="山形 5"/>
          <p:cNvSpPr/>
          <p:nvPr/>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円/楕円 16"/>
          <p:cNvSpPr/>
          <p:nvPr/>
        </p:nvSpPr>
        <p:spPr>
          <a:xfrm>
            <a:off x="2399795"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円/楕円 15"/>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円/楕円 17"/>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7" y="3433704"/>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1"/>
            <a:ext cx="9144000" cy="4270411"/>
          </a:xfrm>
          <a:prstGeom prst="rect">
            <a:avLst/>
          </a:prstGeom>
        </p:spPr>
        <p:txBody>
          <a:bodyPr lIns="51197" tIns="25599" rIns="51197" bIns="25599"/>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7"/>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4"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1"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2"/>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1" y="2217043"/>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6"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5"/>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08"/>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1"/>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97" tIns="25599" rIns="51197" bIns="25599"/>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3"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6"/>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正方形/長方形 21"/>
          <p:cNvSpPr/>
          <p:nvPr/>
        </p:nvSpPr>
        <p:spPr>
          <a:xfrm>
            <a:off x="-14512"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0" y="324742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0"/>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08"/>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5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4" y="845856"/>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円/楕円 18"/>
          <p:cNvSpPr/>
          <p:nvPr/>
        </p:nvSpPr>
        <p:spPr>
          <a:xfrm>
            <a:off x="909903"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79"/>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4"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6"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2"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2"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9"/>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A290B0BE-F576-43EB-B154-F8AE993924B5}" type="datetimeFigureOut">
              <a:rPr lang="en-US" smtClean="0"/>
              <a:pPr>
                <a:defRPr/>
              </a:pPr>
              <a:t>3/9/2019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721C2127-5EA1-4CB9-9213-95AFD77E3261}" type="slidenum">
              <a:rPr lang="en-US" smtClean="0"/>
              <a:pPr>
                <a:defRPr/>
              </a:pPr>
              <a:t>‹#›</a:t>
            </a:fld>
            <a:endParaRPr 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7"/>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bg>
      <p:bgPr>
        <a:solidFill>
          <a:srgbClr val="FFFFFF"/>
        </a:solidFill>
        <a:effectLst/>
      </p:bgPr>
    </p:bg>
    <p:spTree>
      <p:nvGrpSpPr>
        <p:cNvPr id="1" name=""/>
        <p:cNvGrpSpPr/>
        <p:nvPr/>
      </p:nvGrpSpPr>
      <p:grpSpPr>
        <a:xfrm>
          <a:off x="0" y="0"/>
          <a:ext cx="0" cy="0"/>
          <a:chOff x="0" y="0"/>
          <a:chExt cx="0" cy="0"/>
        </a:xfrm>
      </p:grpSpPr>
      <p:sp>
        <p:nvSpPr>
          <p:cNvPr id="3" name="正方形/長方形 2"/>
          <p:cNvSpPr/>
          <p:nvPr userDrawn="1"/>
        </p:nvSpPr>
        <p:spPr>
          <a:xfrm>
            <a:off x="-14512" y="-19349"/>
            <a:ext cx="9178407" cy="3864521"/>
          </a:xfrm>
          <a:prstGeom prst="rect">
            <a:avLst/>
          </a:prstGeom>
          <a:solidFill>
            <a:srgbClr val="2D313D"/>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1" hasCustomPrompt="1"/>
          </p:nvPr>
        </p:nvSpPr>
        <p:spPr>
          <a:xfrm>
            <a:off x="1326841" y="2996952"/>
            <a:ext cx="1307739" cy="1368152"/>
          </a:xfrm>
          <a:prstGeom prst="ellipse">
            <a:avLst/>
          </a:prstGeom>
          <a:solidFill>
            <a:srgbClr val="E25365"/>
          </a:solidFill>
          <a:ln>
            <a:solidFill>
              <a:srgbClr val="E25365"/>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996952"/>
            <a:ext cx="1307739" cy="1368152"/>
          </a:xfrm>
          <a:prstGeom prst="ellipse">
            <a:avLst/>
          </a:prstGeom>
          <a:solidFill>
            <a:srgbClr val="1575A8"/>
          </a:solidFill>
          <a:ln>
            <a:solidFill>
              <a:srgbClr val="1575A8"/>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996953"/>
            <a:ext cx="1307739" cy="1368152"/>
          </a:xfrm>
          <a:prstGeom prst="ellipse">
            <a:avLst/>
          </a:prstGeom>
          <a:solidFill>
            <a:srgbClr val="E2AF32"/>
          </a:solidFill>
          <a:ln>
            <a:solidFill>
              <a:srgbClr val="E2AF32"/>
            </a:solidFill>
          </a:ln>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429000"/>
            <a:ext cx="493627" cy="466041"/>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400" baseline="0">
                <a:solidFill>
                  <a:schemeClr val="tx2"/>
                </a:solidFill>
                <a:latin typeface="Open Sans" panose="020B0606030504020204" pitchFamily="34" charset="0"/>
                <a:cs typeface="Open Sans" panose="020B0606030504020204" pitchFamily="34" charset="0"/>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b="1" i="0" baseline="0">
                <a:solidFill>
                  <a:schemeClr val="tx1"/>
                </a:solidFill>
                <a:effectLst>
                  <a:innerShdw blurRad="63500" dist="50800" dir="18900000">
                    <a:prstClr val="black">
                      <a:alpha val="50000"/>
                    </a:prstClr>
                  </a:innerShdw>
                </a:effectLst>
                <a:latin typeface="Open Sans" panose="020B0606030504020204" pitchFamily="34" charset="0"/>
                <a:cs typeface="Open Sans" panose="020B0606030504020204" pitchFamily="34" charset="0"/>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 presetClass="entr" presetSubtype="1" decel="100000" fill="hold" grpId="0" nodeType="after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750" fill="hold"/>
                                        <p:tgtEl>
                                          <p:spTgt spid="10"/>
                                        </p:tgtEl>
                                        <p:attrNameLst>
                                          <p:attrName>ppt_x</p:attrName>
                                        </p:attrNameLst>
                                      </p:cBhvr>
                                      <p:tavLst>
                                        <p:tav tm="0">
                                          <p:val>
                                            <p:strVal val="#ppt_x"/>
                                          </p:val>
                                        </p:tav>
                                        <p:tav tm="100000">
                                          <p:val>
                                            <p:strVal val="#ppt_x"/>
                                          </p:val>
                                        </p:tav>
                                      </p:tavLst>
                                    </p:anim>
                                    <p:anim calcmode="lin" valueType="num">
                                      <p:cBhvr additive="base">
                                        <p:cTn id="12" dur="75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ppt_x"/>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4" decel="100000"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1" decel="100000" fill="hold" grpId="0" nodeType="afterEffect">
                                  <p:stCondLst>
                                    <p:cond delay="2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750" fill="hold"/>
                                        <p:tgtEl>
                                          <p:spTgt spid="20"/>
                                        </p:tgtEl>
                                        <p:attrNameLst>
                                          <p:attrName>ppt_x</p:attrName>
                                        </p:attrNameLst>
                                      </p:cBhvr>
                                      <p:tavLst>
                                        <p:tav tm="0">
                                          <p:val>
                                            <p:strVal val="#ppt_x"/>
                                          </p:val>
                                        </p:tav>
                                        <p:tav tm="100000">
                                          <p:val>
                                            <p:strVal val="#ppt_x"/>
                                          </p:val>
                                        </p:tav>
                                      </p:tavLst>
                                    </p:anim>
                                    <p:anim calcmode="lin" valueType="num">
                                      <p:cBhvr additive="base">
                                        <p:cTn id="30" dur="750" fill="hold"/>
                                        <p:tgtEl>
                                          <p:spTgt spid="20"/>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750" fill="hold"/>
                                        <p:tgtEl>
                                          <p:spTgt spid="18"/>
                                        </p:tgtEl>
                                        <p:attrNameLst>
                                          <p:attrName>ppt_x</p:attrName>
                                        </p:attrNameLst>
                                      </p:cBhvr>
                                      <p:tavLst>
                                        <p:tav tm="0">
                                          <p:val>
                                            <p:strVal val="#ppt_x"/>
                                          </p:val>
                                        </p:tav>
                                        <p:tav tm="100000">
                                          <p:val>
                                            <p:strVal val="#ppt_x"/>
                                          </p:val>
                                        </p:tav>
                                      </p:tavLst>
                                    </p:anim>
                                    <p:anim calcmode="lin" valueType="num">
                                      <p:cBhvr additive="base">
                                        <p:cTn id="34" dur="750" fill="hold"/>
                                        <p:tgtEl>
                                          <p:spTgt spid="18"/>
                                        </p:tgtEl>
                                        <p:attrNameLst>
                                          <p:attrName>ppt_y</p:attrName>
                                        </p:attrNameLst>
                                      </p:cBhvr>
                                      <p:tavLst>
                                        <p:tav tm="0">
                                          <p:val>
                                            <p:strVal val="0-#ppt_h/2"/>
                                          </p:val>
                                        </p:tav>
                                        <p:tav tm="100000">
                                          <p:val>
                                            <p:strVal val="#ppt_y"/>
                                          </p:val>
                                        </p:tav>
                                      </p:tavLst>
                                    </p:anim>
                                  </p:childTnLst>
                                </p:cTn>
                              </p:par>
                            </p:childTnLst>
                          </p:cTn>
                        </p:par>
                        <p:par>
                          <p:cTn id="35" fill="hold">
                            <p:stCondLst>
                              <p:cond delay="3000"/>
                            </p:stCondLst>
                            <p:childTnLst>
                              <p:par>
                                <p:cTn id="36" presetID="2" presetClass="entr" presetSubtype="4" decel="100000" fill="hold" grpId="0" nodeType="after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 calcmode="lin" valueType="num">
                                      <p:cBhvr additive="base">
                                        <p:cTn id="38"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1">
                                            <p:txEl>
                                              <p:pRg st="0" end="0"/>
                                            </p:txEl>
                                          </p:spTgt>
                                        </p:tgtEl>
                                        <p:attrNameLst>
                                          <p:attrName>style.visibility</p:attrName>
                                        </p:attrNameLst>
                                      </p:cBhvr>
                                      <p:to>
                                        <p:strVal val="visible"/>
                                      </p:to>
                                    </p:set>
                                    <p:anim calcmode="lin" valueType="num">
                                      <p:cBhvr additive="base">
                                        <p:cTn id="4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 presetClass="entr" presetSubtype="1" decel="100000" fill="hold" grpId="0" nodeType="afterEffect">
                                  <p:stCondLst>
                                    <p:cond delay="25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750" fill="hold"/>
                                        <p:tgtEl>
                                          <p:spTgt spid="25"/>
                                        </p:tgtEl>
                                        <p:attrNameLst>
                                          <p:attrName>ppt_x</p:attrName>
                                        </p:attrNameLst>
                                      </p:cBhvr>
                                      <p:tavLst>
                                        <p:tav tm="0">
                                          <p:val>
                                            <p:strVal val="#ppt_x"/>
                                          </p:val>
                                        </p:tav>
                                        <p:tav tm="100000">
                                          <p:val>
                                            <p:strVal val="#ppt_x"/>
                                          </p:val>
                                        </p:tav>
                                      </p:tavLst>
                                    </p:anim>
                                    <p:anim calcmode="lin" valueType="num">
                                      <p:cBhvr additive="base">
                                        <p:cTn id="48" dur="750" fill="hold"/>
                                        <p:tgtEl>
                                          <p:spTgt spid="25"/>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25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750" fill="hold"/>
                                        <p:tgtEl>
                                          <p:spTgt spid="23"/>
                                        </p:tgtEl>
                                        <p:attrNameLst>
                                          <p:attrName>ppt_x</p:attrName>
                                        </p:attrNameLst>
                                      </p:cBhvr>
                                      <p:tavLst>
                                        <p:tav tm="0">
                                          <p:val>
                                            <p:strVal val="#ppt_x"/>
                                          </p:val>
                                        </p:tav>
                                        <p:tav tm="100000">
                                          <p:val>
                                            <p:strVal val="#ppt_x"/>
                                          </p:val>
                                        </p:tav>
                                      </p:tavLst>
                                    </p:anim>
                                    <p:anim calcmode="lin" valueType="num">
                                      <p:cBhvr additive="base">
                                        <p:cTn id="52" dur="750" fill="hold"/>
                                        <p:tgtEl>
                                          <p:spTgt spid="23"/>
                                        </p:tgtEl>
                                        <p:attrNameLst>
                                          <p:attrName>ppt_y</p:attrName>
                                        </p:attrNameLst>
                                      </p:cBhvr>
                                      <p:tavLst>
                                        <p:tav tm="0">
                                          <p:val>
                                            <p:strVal val="0-#ppt_h/2"/>
                                          </p:val>
                                        </p:tav>
                                        <p:tav tm="100000">
                                          <p:val>
                                            <p:strVal val="#ppt_y"/>
                                          </p:val>
                                        </p:tav>
                                      </p:tavLst>
                                    </p:anim>
                                  </p:childTnLst>
                                </p:cTn>
                              </p:par>
                            </p:childTnLst>
                          </p:cTn>
                        </p:par>
                        <p:par>
                          <p:cTn id="53" fill="hold">
                            <p:stCondLst>
                              <p:cond delay="4500"/>
                            </p:stCondLst>
                            <p:childTnLst>
                              <p:par>
                                <p:cTn id="54" presetID="2" presetClass="entr" presetSubtype="4" decel="100000" fill="hold" grpId="0" nodeType="afterEffect">
                                  <p:stCondLst>
                                    <p:cond delay="0"/>
                                  </p:stCondLst>
                                  <p:childTnLst>
                                    <p:set>
                                      <p:cBhvr>
                                        <p:cTn id="55" dur="1" fill="hold">
                                          <p:stCondLst>
                                            <p:cond delay="0"/>
                                          </p:stCondLst>
                                        </p:cTn>
                                        <p:tgtEl>
                                          <p:spTgt spid="27">
                                            <p:txEl>
                                              <p:pRg st="0" end="0"/>
                                            </p:txEl>
                                          </p:spTgt>
                                        </p:tgtEl>
                                        <p:attrNameLst>
                                          <p:attrName>style.visibility</p:attrName>
                                        </p:attrNameLst>
                                      </p:cBhvr>
                                      <p:to>
                                        <p:strVal val="visible"/>
                                      </p:to>
                                    </p:set>
                                    <p:anim calcmode="lin" valueType="num">
                                      <p:cBhvr additive="base">
                                        <p:cTn id="5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58" presetID="2" presetClass="entr" presetSubtype="4" decel="100000" fill="hold" grpId="0" nodeType="withEffect">
                                  <p:stCondLst>
                                    <p:cond delay="0"/>
                                  </p:stCondLst>
                                  <p:childTnLst>
                                    <p:set>
                                      <p:cBhvr>
                                        <p:cTn id="59" dur="1" fill="hold">
                                          <p:stCondLst>
                                            <p:cond delay="0"/>
                                          </p:stCondLst>
                                        </p:cTn>
                                        <p:tgtEl>
                                          <p:spTgt spid="26">
                                            <p:txEl>
                                              <p:pRg st="0" end="0"/>
                                            </p:txEl>
                                          </p:spTgt>
                                        </p:tgtEl>
                                        <p:attrNameLst>
                                          <p:attrName>style.visibility</p:attrName>
                                        </p:attrNameLst>
                                      </p:cBhvr>
                                      <p:to>
                                        <p:strVal val="visible"/>
                                      </p:to>
                                    </p:set>
                                    <p:anim calcmode="lin" valueType="num">
                                      <p:cBhvr additive="base">
                                        <p:cTn id="6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2"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2" y="171788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2" y="272069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2" y="372351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2" y="472632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2" y="572914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6"/>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2" y="3673145"/>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p:nvGrpSpPr>
        <p:grpSpPr>
          <a:xfrm rot="16200000">
            <a:off x="1154550"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p:nvGrpSpPr>
        <p:grpSpPr>
          <a:xfrm rot="16200000">
            <a:off x="4378423"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p:nvGrpSpPr>
        <p:grpSpPr>
          <a:xfrm rot="16200000">
            <a:off x="5990357"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7"/>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9"/>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4" y="1351674"/>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9" y="3543917"/>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8"/>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4" name="直線コネクタ 13"/>
          <p:cNvCxnSpPr/>
          <p:nvPr/>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4" y="425815"/>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13" name="正方形/長方形 12"/>
          <p:cNvSpPr/>
          <p:nvPr/>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p:nvSpPr>
        <p:spPr>
          <a:xfrm>
            <a:off x="6327138"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3"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3"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7"/>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C2ABF8E3-A743-457C-A27F-896D43773DA6}" type="datetimeFigureOut">
              <a:rPr lang="en-US" smtClean="0"/>
              <a:pPr>
                <a:defRPr/>
              </a:pPr>
              <a:t>3/9/2019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D70C9FAB-D794-41A0-A015-629EE4C1A07B}" type="slidenum">
              <a:rPr lang="en-US" smtClean="0"/>
              <a:pPr>
                <a:defRPr/>
              </a:pPr>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flipH="1">
            <a:off x="4883910"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8" name="グループ化 37"/>
          <p:cNvGrpSpPr/>
          <p:nvPr/>
        </p:nvGrpSpPr>
        <p:grpSpPr>
          <a:xfrm flipH="1">
            <a:off x="4883910"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3305755"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4" name="グループ化 63"/>
          <p:cNvGrpSpPr/>
          <p:nvPr/>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7"/>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67"/>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7" y="641316"/>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5"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6"/>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46" y="1158371"/>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5"/>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0"/>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4"/>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1"/>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6"/>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3"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7"/>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9" name="グループ化 8"/>
          <p:cNvGrpSpPr/>
          <p:nvPr/>
        </p:nvGrpSpPr>
        <p:grpSpPr>
          <a:xfrm>
            <a:off x="8387761" y="226119"/>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4" name="グループ化 13"/>
          <p:cNvGrpSpPr/>
          <p:nvPr/>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49"/>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1" y="1302846"/>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9" name="グループ化 28"/>
          <p:cNvGrpSpPr/>
          <p:nvPr/>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2"/>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1"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7" name="グループ化 36"/>
          <p:cNvGrpSpPr/>
          <p:nvPr/>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0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5"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6" y="1378394"/>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a:t>Add an image</a:t>
            </a:r>
            <a:endParaRPr kumimoji="1" lang="ja-JP" altLang="en-US"/>
          </a:p>
        </p:txBody>
      </p:sp>
      <p:grpSp>
        <p:nvGrpSpPr>
          <p:cNvPr id="13" name="グループ化 12"/>
          <p:cNvGrpSpPr/>
          <p:nvPr/>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p:nvGrpSpPr>
        <p:grpSpPr>
          <a:xfrm>
            <a:off x="5205155" y="1469152"/>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6"/>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3"/>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9"/>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5" y="2187775"/>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4"/>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2"/>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1"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9"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2"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4867FC1C-4464-4B0D-BD19-4F5ADA7E5A5A}" type="datetimeFigureOut">
              <a:rPr lang="en-US" smtClean="0"/>
              <a:pPr>
                <a:defRPr/>
              </a:pPr>
              <a:t>3/9/2019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9C50FF6-7BD2-4102-9AD1-0CE9071A8AF7}" type="slidenum">
              <a:rPr lang="en-US" smtClean="0"/>
              <a:pPr>
                <a:defRPr/>
              </a:pPr>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5"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5" y="3498169"/>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3" y="1939538"/>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60"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3" y="2782718"/>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8" y="3764044"/>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9"/>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8" y="6108589"/>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正方形/長方形 17"/>
          <p:cNvSpPr/>
          <p:nvPr/>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正方形/長方形 17"/>
          <p:cNvSpPr/>
          <p:nvPr/>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17"/>
          <p:cNvSpPr/>
          <p:nvPr/>
        </p:nvSpPr>
        <p:spPr>
          <a:xfrm rot="1028648">
            <a:off x="-51691" y="193826"/>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正方形/長方形 17"/>
          <p:cNvSpPr/>
          <p:nvPr/>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正方形/長方形 14"/>
          <p:cNvSpPr/>
          <p:nvPr/>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1"/>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6"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正方形/長方形 15"/>
          <p:cNvSpPr/>
          <p:nvPr/>
        </p:nvSpPr>
        <p:spPr>
          <a:xfrm>
            <a:off x="983566" y="2032362"/>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正方形/長方形 16"/>
          <p:cNvSpPr/>
          <p:nvPr/>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正方形/長方形 27"/>
          <p:cNvSpPr/>
          <p:nvPr/>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正方形/長方形 29"/>
          <p:cNvSpPr/>
          <p:nvPr/>
        </p:nvSpPr>
        <p:spPr>
          <a:xfrm>
            <a:off x="983566" y="537247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1"/>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2"/>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5"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円/楕円 10"/>
          <p:cNvSpPr/>
          <p:nvPr/>
        </p:nvSpPr>
        <p:spPr>
          <a:xfrm>
            <a:off x="3520105" y="590647"/>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1" y="644385"/>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p:nvGrpSpPr>
        <p:grpSpPr>
          <a:xfrm>
            <a:off x="8387761" y="226119"/>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5"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5" y="4192175"/>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60" y="480736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1"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2" y="168794"/>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4" y="1702190"/>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1" y="184728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4" y="2892950"/>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4" y="303804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4" y="4083709"/>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4" y="422880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4" y="5274466"/>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6" y="541955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2"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67"/>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2"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2"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2"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2"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80" y="4268550"/>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7"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799370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8CFCE35-7E1F-4FFD-BC02-CDE0A2FBA1AD}"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FACC51CB-DFB8-49FA-9190-AEDAD4C91A07}" type="slidenum">
              <a:rPr lang="en-US" smtClean="0"/>
              <a:pPr>
                <a:defRPr/>
              </a:pPr>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0"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9"/>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55"/>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40" y="138612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二等辺三角形 10"/>
          <p:cNvSpPr/>
          <p:nvPr/>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9"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2" name="グループ化 21"/>
          <p:cNvGrpSpPr/>
          <p:nvPr/>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4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2" y="1483993"/>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2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5"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3"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30"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225220" y="168794"/>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4"/>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flipH="1">
            <a:off x="4883910"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flipH="1">
            <a:off x="4883910"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4" name="グループ化 43"/>
          <p:cNvGrpSpPr/>
          <p:nvPr/>
        </p:nvGrpSpPr>
        <p:grpSpPr>
          <a:xfrm>
            <a:off x="3305755"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7" name="グループ化 56"/>
          <p:cNvGrpSpPr/>
          <p:nvPr/>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01</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02</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03</a:t>
              </a:r>
              <a:endParaRPr kumimoji="1" lang="ja-JP" altLang="en-US" sz="180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9" y="4508083"/>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9"/>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正方形/長方形 9"/>
          <p:cNvSpPr/>
          <p:nvPr/>
        </p:nvSpPr>
        <p:spPr>
          <a:xfrm>
            <a:off x="-21766"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9"/>
          <p:cNvSpPr/>
          <p:nvPr/>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5" y="1127092"/>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06"/>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89"/>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60" y="4807363"/>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2"/>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7" y="203562"/>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4"/>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6"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7"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4"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1"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7" name="直線コネクタ 26"/>
          <p:cNvCxnSpPr/>
          <p:nvPr/>
        </p:nvCxnSpPr>
        <p:spPr>
          <a:xfrm flipV="1">
            <a:off x="3794834"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4"/>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0" y="202233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3"/>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2" y="201749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1" y="3914027"/>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4"/>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45338812-B12F-4A59-A452-854CEB0D875D}"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C371EA74-7A3B-4A17-B25F-35FEA7730C83}" type="slidenum">
              <a:rPr lang="en-US" smtClean="0"/>
              <a:pPr>
                <a:defRPr/>
              </a:pPr>
              <a:t>‹#›</a:t>
            </a:fld>
            <a:endParaRPr 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3"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5"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0" name="正方形/長方形 89"/>
          <p:cNvSpPr/>
          <p:nvPr/>
        </p:nvSpPr>
        <p:spPr>
          <a:xfrm rot="16200000">
            <a:off x="5499182"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1" name="直線コネクタ 90"/>
          <p:cNvCxnSpPr/>
          <p:nvPr/>
        </p:nvCxnSpPr>
        <p:spPr>
          <a:xfrm>
            <a:off x="6257039"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6"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50"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6"/>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6"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1" name="正方形/長方形 80"/>
          <p:cNvSpPr/>
          <p:nvPr/>
        </p:nvSpPr>
        <p:spPr>
          <a:xfrm rot="16200000">
            <a:off x="2702039"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2" name="直線コネクタ 81"/>
          <p:cNvCxnSpPr/>
          <p:nvPr/>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5" y="3962479"/>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11"/>
          <p:cNvSpPr/>
          <p:nvPr/>
        </p:nvSpPr>
        <p:spPr>
          <a:xfrm rot="16200000">
            <a:off x="-85763"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8"/>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4" y="397460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9" name="直線コネクタ 48"/>
          <p:cNvCxnSpPr/>
          <p:nvPr/>
        </p:nvCxnSpPr>
        <p:spPr>
          <a:xfrm>
            <a:off x="-22600" y="2070018"/>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9"/>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9"/>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タイトル 1"/>
          <p:cNvSpPr>
            <a:spLocks noGrp="1"/>
          </p:cNvSpPr>
          <p:nvPr>
            <p:ph type="title" hasCustomPrompt="1"/>
          </p:nvPr>
        </p:nvSpPr>
        <p:spPr>
          <a:xfrm>
            <a:off x="457200" y="168794"/>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6"/>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8"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8"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4"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2"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69D33F30-A5DA-4C08-A5AC-C0FF2DB18421}"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DA3A2D4-293A-44A0-A563-A1CBDD39923A}" type="slidenum">
              <a:rPr lang="en-US" smtClean="0"/>
              <a:pPr>
                <a:defRPr/>
              </a:pPr>
              <a:t>‹#›</a:t>
            </a:fld>
            <a:endParaRPr 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4" y="1722731"/>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5"/>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6" name="直線コネクタ 15"/>
          <p:cNvCxnSpPr/>
          <p:nvPr/>
        </p:nvCxnSpPr>
        <p:spPr>
          <a:xfrm>
            <a:off x="36290"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59"/>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6"/>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07" y="2460031"/>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9" y="2051019"/>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5"/>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50"/>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0" y="168794"/>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4"/>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7"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sp>
        <p:nvSpPr>
          <p:cNvPr id="70" name="円/楕円 69"/>
          <p:cNvSpPr/>
          <p:nvPr/>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円/楕円 70"/>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4"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4"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7"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6" name="円/楕円 75"/>
          <p:cNvSpPr/>
          <p:nvPr/>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8"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4"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4"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6" name="円/楕円 85"/>
          <p:cNvSpPr/>
          <p:nvPr/>
        </p:nvSpPr>
        <p:spPr>
          <a:xfrm>
            <a:off x="5382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BA863B8-AEF5-41E8-9810-C1613FD60EFE}"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0F4C9DD-C983-4294-83CD-D379F875BBE9}" type="slidenum">
              <a:rPr lang="en-US" smtClean="0"/>
              <a:pPr>
                <a:defRPr/>
              </a:pPr>
              <a:t>‹#›</a:t>
            </a:fld>
            <a:endParaRPr lang="en-US"/>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8"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円/楕円 20"/>
          <p:cNvSpPr/>
          <p:nvPr/>
        </p:nvSpPr>
        <p:spPr>
          <a:xfrm>
            <a:off x="42867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2"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8"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42867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2"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5" name="円/楕円 34"/>
          <p:cNvSpPr/>
          <p:nvPr/>
        </p:nvSpPr>
        <p:spPr>
          <a:xfrm>
            <a:off x="42855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1"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1" y="168798"/>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1"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8" y="274655"/>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7" y="1268767"/>
            <a:ext cx="7356611" cy="5299091"/>
          </a:xfrm>
          <a:prstGeom prst="rect">
            <a:avLst/>
          </a:prstGeom>
        </p:spPr>
        <p:txBody>
          <a:bodyPr lIns="91425" tIns="91425" rIns="91425" bIns="91425" anchor="t" anchorCtr="0"/>
          <a:lstStyle>
            <a:lvl1pPr lvl="0">
              <a:spcBef>
                <a:spcPts val="0"/>
              </a:spcBef>
              <a:buNone/>
              <a:defRPr>
                <a:latin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_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1"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Saturday, March 9, 2019</a:t>
            </a:fld>
            <a:endParaRPr lang="en-US"/>
          </a:p>
        </p:txBody>
      </p:sp>
      <p:sp>
        <p:nvSpPr>
          <p:cNvPr id="3" name="Footer Placeholder 2"/>
          <p:cNvSpPr>
            <a:spLocks noGrp="1"/>
          </p:cNvSpPr>
          <p:nvPr>
            <p:ph type="ftr" sz="quarter" idx="11"/>
          </p:nvPr>
        </p:nvSpPr>
        <p:spPr>
          <a:xfrm>
            <a:off x="1686136" y="6356356"/>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7" y="430104"/>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a:prstGeom prst="rect">
            <a:avLst/>
          </a:prstGeo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a:xfrm>
            <a:off x="1686136" y="6356356"/>
            <a:ext cx="5771741" cy="365125"/>
          </a:xfrm>
          <a:prstGeom prst="rect">
            <a:avLst/>
          </a:prstGeom>
        </p:spPr>
        <p:txBody>
          <a:bodyPr/>
          <a:lstStyle/>
          <a:p>
            <a:endParaRPr lang="ja-JP" altLang="en-US"/>
          </a:p>
        </p:txBody>
      </p:sp>
      <p:sp>
        <p:nvSpPr>
          <p:cNvPr id="6" name="Slide Number Placeholder 5"/>
          <p:cNvSpPr>
            <a:spLocks noGrp="1"/>
          </p:cNvSpPr>
          <p:nvPr>
            <p:ph type="sldNum" sz="quarter" idx="12"/>
          </p:nvPr>
        </p:nvSpPr>
        <p:spPr>
          <a:xfrm>
            <a:off x="8492347" y="430104"/>
            <a:ext cx="379721" cy="365125"/>
          </a:xfrm>
          <a:prstGeom prst="rect">
            <a:avLst/>
          </a:prstGeom>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7" name="直線コネクタ 26"/>
          <p:cNvCxnSpPr/>
          <p:nvPr userDrawn="1"/>
        </p:nvCxnSpPr>
        <p:spPr>
          <a:xfrm flipV="1">
            <a:off x="3794836"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7"/>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4"/>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1"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4" y="2017495"/>
            <a:ext cx="3453573" cy="1867505"/>
          </a:xfrm>
        </p:spPr>
        <p:txBody>
          <a:bodyPr anchor="b">
            <a:noAutofit/>
          </a:bodyPr>
          <a:lstStyle>
            <a:lvl1pPr marL="0" marR="0" indent="0" algn="l" defTabSz="914196"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4"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0"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 name="タイトル 1"/>
          <p:cNvSpPr>
            <a:spLocks noGrp="1"/>
          </p:cNvSpPr>
          <p:nvPr>
            <p:ph type="title" hasCustomPrompt="1"/>
          </p:nvPr>
        </p:nvSpPr>
        <p:spPr>
          <a:xfrm>
            <a:off x="225220" y="168797"/>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0"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8" name="グループ化 17"/>
          <p:cNvGrpSpPr/>
          <p:nvPr userDrawn="1"/>
        </p:nvGrpSpPr>
        <p:grpSpPr>
          <a:xfrm flipH="1">
            <a:off x="4883911"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1" name="グループ化 30"/>
          <p:cNvGrpSpPr/>
          <p:nvPr userDrawn="1"/>
        </p:nvGrpSpPr>
        <p:grpSpPr>
          <a:xfrm flipH="1">
            <a:off x="4883911"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44" name="グループ化 43"/>
          <p:cNvGrpSpPr/>
          <p:nvPr userDrawn="1"/>
        </p:nvGrpSpPr>
        <p:grpSpPr>
          <a:xfrm>
            <a:off x="3305756"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0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797"/>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6"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6" y="3918472"/>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8" name="山形 7"/>
          <p:cNvSpPr/>
          <p:nvPr userDrawn="1"/>
        </p:nvSpPr>
        <p:spPr>
          <a:xfrm>
            <a:off x="5279512"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tx1"/>
              </a:solidFill>
            </a:endParaRPr>
          </a:p>
        </p:txBody>
      </p:sp>
      <p:sp>
        <p:nvSpPr>
          <p:cNvPr id="17" name="円/楕円 16"/>
          <p:cNvSpPr/>
          <p:nvPr userDrawn="1"/>
        </p:nvSpPr>
        <p:spPr>
          <a:xfrm>
            <a:off x="2399798"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6" name="円/楕円 15"/>
          <p:cNvSpPr/>
          <p:nvPr userDrawn="1"/>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4"/>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6"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2" name="直線コネクタ 11"/>
          <p:cNvCxnSpPr/>
          <p:nvPr/>
        </p:nvCxnSpPr>
        <p:spPr>
          <a:xfrm>
            <a:off x="10"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6" y="3419331"/>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69"/>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4" tIns="20154" rIns="20154" bIns="20154"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6"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4"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3" y="22170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8"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6"/>
            <a:ext cx="7772400" cy="1470025"/>
          </a:xfrm>
        </p:spPr>
        <p:txBody>
          <a:bodyPr/>
          <a:lstStyle>
            <a:lvl1pPr>
              <a:defRPr>
                <a:latin typeface="Arial" pitchFamily="34" charset="0"/>
              </a:defRPr>
            </a:lvl1pPr>
          </a:lstStyle>
          <a:p>
            <a:r>
              <a:rPr lang="en-US" altLang="ja-JP"/>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D653B16-DA88-4FE0-AB22-BB4858992853}"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0D7FB584-C163-40BF-85E3-BE2BB2814631}" type="slidenum">
              <a:rPr lang="en-US" smtClean="0"/>
              <a:pPr>
                <a:defRPr/>
              </a:pPr>
              <a:t>‹#›</a:t>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0"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0"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0"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0"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0"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0"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9"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2" name="正方形/長方形 21"/>
          <p:cNvSpPr/>
          <p:nvPr userDrawn="1"/>
        </p:nvSpPr>
        <p:spPr>
          <a:xfrm>
            <a:off x="-14509"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7"/>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9" name="円/楕円 18"/>
          <p:cNvSpPr/>
          <p:nvPr userDrawn="1"/>
        </p:nvSpPr>
        <p:spPr>
          <a:xfrm>
            <a:off x="909903" y="966470"/>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0"/>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3" y="116121"/>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1"/>
            <a:ext cx="436804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9"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5"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4" tIns="20154" rIns="20154" bIns="20154"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7"/>
            <a:ext cx="997095" cy="2637013"/>
          </a:xfrm>
          <a:prstGeom prst="rect">
            <a:avLst/>
          </a:prstGeom>
          <a:noFill/>
        </p:spPr>
        <p:txBody>
          <a:bodyPr wrap="square" lIns="51189" tIns="25595" rIns="51189" bIns="25595"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6"/>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0"/>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8"/>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5"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9"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5"/>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7"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2"/>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3"/>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7"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2"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88"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2"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1"/>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0"/>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9" tIns="45709" rIns="91419" bIns="45709"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1"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8"/>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18" name="正方形/長方形 17"/>
          <p:cNvSpPr/>
          <p:nvPr userDrawn="1"/>
        </p:nvSpPr>
        <p:spPr>
          <a:xfrm>
            <a:off x="4526659"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2"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5" name="グループ化 24"/>
          <p:cNvGrpSpPr/>
          <p:nvPr userDrawn="1"/>
        </p:nvGrpSpPr>
        <p:grpSpPr>
          <a:xfrm flipH="1">
            <a:off x="4883911"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0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69"/>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2"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8" name="グループ化 37"/>
          <p:cNvGrpSpPr/>
          <p:nvPr userDrawn="1"/>
        </p:nvGrpSpPr>
        <p:grpSpPr>
          <a:xfrm flipH="1">
            <a:off x="4883911"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51" name="グループ化 50"/>
          <p:cNvGrpSpPr/>
          <p:nvPr userDrawn="1"/>
        </p:nvGrpSpPr>
        <p:grpSpPr>
          <a:xfrm>
            <a:off x="3305756"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0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196"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p:txBody>
          <a:bodyPr/>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C5AFF4DE-A01C-43CF-8483-22463301C008}"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ADC1E0A-07D3-4CA1-B7A6-A62BA2CCF60B}" type="slidenum">
              <a:rPr lang="en-US" smtClean="0"/>
              <a:pPr>
                <a:defRPr/>
              </a:pPr>
              <a:t>‹#›</a:t>
            </a:fld>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8"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4" name="直線コネクタ 13"/>
          <p:cNvCxnSpPr/>
          <p:nvPr userDrawn="1"/>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5"/>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3"/>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8"/>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96"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6"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0"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4" y="3904350"/>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6"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4"/>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7" y="3532071"/>
            <a:ext cx="4764883"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9"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0"/>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73" y="1335025"/>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73" y="2543261"/>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9"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1"/>
            <a:ext cx="3821576" cy="2621993"/>
          </a:xfrm>
          <a:prstGeom prst="rect">
            <a:avLst/>
          </a:prstGeom>
        </p:spPr>
        <p:txBody>
          <a:bodyPr anchor="t">
            <a:normAutofit/>
          </a:bodyPr>
          <a:lstStyle>
            <a:lvl1pPr marL="191962" indent="-191962"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7"/>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5"/>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7"/>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2"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9"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7"/>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4"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1"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3" y="1302847"/>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3"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6"/>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8"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9"/>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9"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9" tIns="25595" rIns="51189" bIns="25595"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6"/>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7"/>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7"/>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4042"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8DD8470E-404C-48BE-9CD7-621E955FD69E}"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7EA1D58-F192-4D59-9208-704B55AFF1FA}" type="slidenum">
              <a:rPr lang="en-US" smtClean="0"/>
              <a:pPr>
                <a:defRPr/>
              </a:pPr>
              <a:t>‹#›</a:t>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4"/>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0" y="430105"/>
            <a:ext cx="379721" cy="365125"/>
          </a:xfrm>
          <a:prstGeom prst="rect">
            <a:avLst/>
          </a:prstGeom>
        </p:spPr>
        <p:txBody>
          <a:bodyPr vert="horz" lIns="91419" tIns="45709" rIns="91419" bIns="45709"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7"/>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7"/>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3"/>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4" y="426720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7"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2"/>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0"/>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ユーザー設定レイアウト">
    <p:spTree>
      <p:nvGrpSpPr>
        <p:cNvPr id="1" name=""/>
        <p:cNvGrpSpPr/>
        <p:nvPr/>
      </p:nvGrpSpPr>
      <p:grpSpPr>
        <a:xfrm>
          <a:off x="0" y="0"/>
          <a:ext cx="0" cy="0"/>
          <a:chOff x="0" y="0"/>
          <a:chExt cx="0" cy="0"/>
        </a:xfrm>
      </p:grpSpPr>
      <p:sp>
        <p:nvSpPr>
          <p:cNvPr id="5" name="直角三角形 15"/>
          <p:cNvSpPr/>
          <p:nvPr userDrawn="1"/>
        </p:nvSpPr>
        <p:spPr>
          <a:xfrm>
            <a:off x="1"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2" name="図プレースホルダー 11"/>
          <p:cNvSpPr>
            <a:spLocks noGrp="1"/>
          </p:cNvSpPr>
          <p:nvPr>
            <p:ph type="pic" sz="quarter" idx="10" hasCustomPrompt="1"/>
          </p:nvPr>
        </p:nvSpPr>
        <p:spPr>
          <a:xfrm>
            <a:off x="8" y="0"/>
            <a:ext cx="5279847" cy="6858000"/>
          </a:xfrm>
          <a:custGeom>
            <a:avLst/>
            <a:gdLst/>
            <a:ahLst/>
            <a:cxnLst/>
            <a:rect l="l" t="t" r="r" b="b"/>
            <a:pathLst>
              <a:path w="10561525" h="10287000">
                <a:moveTo>
                  <a:pt x="0" y="0"/>
                </a:moveTo>
                <a:lnTo>
                  <a:pt x="7221651" y="0"/>
                </a:lnTo>
                <a:lnTo>
                  <a:pt x="10561525" y="10287000"/>
                </a:lnTo>
                <a:lnTo>
                  <a:pt x="7221651" y="10287000"/>
                </a:lnTo>
                <a:lnTo>
                  <a:pt x="0" y="10287000"/>
                </a:lnTo>
                <a:close/>
              </a:path>
            </a:pathLst>
          </a:custGeom>
        </p:spPr>
        <p:txBody>
          <a:bodyPr>
            <a:normAutofit/>
          </a:bodyPr>
          <a:lstStyle>
            <a:lvl1pPr>
              <a:defRPr sz="1300">
                <a:solidFill>
                  <a:schemeClr val="bg1"/>
                </a:solidFill>
              </a:defRPr>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cxnSp>
        <p:nvCxnSpPr>
          <p:cNvPr id="13" name="直線コネクタ 12"/>
          <p:cNvCxnSpPr/>
          <p:nvPr userDrawn="1"/>
        </p:nvCxnSpPr>
        <p:spPr>
          <a:xfrm flipH="1" flipV="1">
            <a:off x="3656972" y="0"/>
            <a:ext cx="1676111"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テキスト プレースホルダー 21"/>
          <p:cNvSpPr>
            <a:spLocks noGrp="1"/>
          </p:cNvSpPr>
          <p:nvPr>
            <p:ph type="body" sz="quarter" idx="11" hasCustomPrompt="1"/>
          </p:nvPr>
        </p:nvSpPr>
        <p:spPr>
          <a:xfrm>
            <a:off x="5221814"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5228843"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10774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0-#ppt_h/2"/>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down)">
                                      <p:cBhvr>
                                        <p:cTn id="19" dur="500"/>
                                        <p:tgtEl>
                                          <p:spTgt spid="13"/>
                                        </p:tgtEl>
                                      </p:cBhvr>
                                    </p:animEffect>
                                  </p:childTnLst>
                                </p:cTn>
                              </p:par>
                            </p:childTnLst>
                          </p:cTn>
                        </p:par>
                        <p:par>
                          <p:cTn id="20" fill="hold">
                            <p:stCondLst>
                              <p:cond delay="1000"/>
                            </p:stCondLst>
                            <p:childTnLst>
                              <p:par>
                                <p:cTn id="21" presetID="2" presetClass="entr" presetSubtype="9" decel="100000" fill="hold" grpId="0" nodeType="afterEffect">
                                  <p:stCondLst>
                                    <p:cond delay="0"/>
                                  </p:stCondLst>
                                  <p:iterate type="wd">
                                    <p:tmPct val="10000"/>
                                  </p:iterate>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1000" fill="hold"/>
                                        <p:tgtEl>
                                          <p:spTgt spid="20"/>
                                        </p:tgtEl>
                                        <p:attrNameLst>
                                          <p:attrName>ppt_x</p:attrName>
                                        </p:attrNameLst>
                                      </p:cBhvr>
                                      <p:tavLst>
                                        <p:tav tm="0">
                                          <p:val>
                                            <p:strVal val="0-#ppt_w/2"/>
                                          </p:val>
                                        </p:tav>
                                        <p:tav tm="100000">
                                          <p:val>
                                            <p:strVal val="#ppt_x"/>
                                          </p:val>
                                        </p:tav>
                                      </p:tavLst>
                                    </p:anim>
                                    <p:anim calcmode="lin" valueType="num">
                                      <p:cBhvr additive="base">
                                        <p:cTn id="24" dur="1000" fill="hold"/>
                                        <p:tgtEl>
                                          <p:spTgt spid="20"/>
                                        </p:tgtEl>
                                        <p:attrNameLst>
                                          <p:attrName>ppt_y</p:attrName>
                                        </p:attrNameLst>
                                      </p:cBhvr>
                                      <p:tavLst>
                                        <p:tav tm="0">
                                          <p:val>
                                            <p:strVal val="0-#ppt_h/2"/>
                                          </p:val>
                                        </p:tav>
                                        <p:tav tm="100000">
                                          <p:val>
                                            <p:strVal val="#ppt_y"/>
                                          </p:val>
                                        </p:tav>
                                      </p:tavLst>
                                    </p:anim>
                                  </p:childTnLst>
                                </p:cTn>
                              </p:par>
                              <p:par>
                                <p:cTn id="25" presetID="2" presetClass="entr" presetSubtype="8" decel="100000" fill="hold" grpId="0" nodeType="with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anim calcmode="lin" valueType="num">
                                      <p:cBhvr additive="base">
                                        <p:cTn id="27"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8" dur="1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200"/>
                            </p:stCondLst>
                            <p:childTnLst>
                              <p:par>
                                <p:cTn id="30" presetID="2" presetClass="entr" presetSubtype="8" decel="100000" fill="hold" grpId="0" nodeType="after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2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3" y="184728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3"/>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03804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69"/>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4"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4"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4"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3"/>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4"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ag List with 3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2208632"/>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3" y="235372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339938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7" y="354448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590146"/>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7" y="473524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2297726"/>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4" y="27184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488271"/>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4" y="390895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678817"/>
            <a:ext cx="4529476" cy="506435"/>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4" y="509950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982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81E7B3B1-9F35-43B3-B30E-B6CDD46951F2}"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66E05E1D-30A7-4B5E-8D18-3AAB8762C68F}" type="slidenum">
              <a:rPr lang="en-US" smtClean="0"/>
              <a:pPr>
                <a:defRPr/>
              </a:pPr>
              <a:t>‹#›</a:t>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2"/>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5" name="正方形/長方形 17"/>
          <p:cNvSpPr/>
          <p:nvPr userDrawn="1"/>
        </p:nvSpPr>
        <p:spPr>
          <a:xfrm rot="1028648">
            <a:off x="-51691" y="193829"/>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5"/>
            <a:ext cx="4482088" cy="1512695"/>
          </a:xfrm>
        </p:spPr>
        <p:txBody>
          <a:bodyPr anchor="b">
            <a:noAutofit/>
          </a:bodyPr>
          <a:lstStyle>
            <a:lvl1pPr marL="0" marR="0" indent="0" algn="l" defTabSz="914128"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9"/>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7"/>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5" y="549198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0"/>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7"/>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p:spPr>
        <p:txBody>
          <a:bodyPr/>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7"/>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1" name="円/楕円 20"/>
          <p:cNvSpPr/>
          <p:nvPr userDrawn="1"/>
        </p:nvSpPr>
        <p:spPr>
          <a:xfrm>
            <a:off x="4286741"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0" name="円/楕円 29"/>
          <p:cNvSpPr/>
          <p:nvPr userDrawn="1"/>
        </p:nvSpPr>
        <p:spPr>
          <a:xfrm>
            <a:off x="4286741"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5" name="円/楕円 34"/>
          <p:cNvSpPr/>
          <p:nvPr userDrawn="1"/>
        </p:nvSpPr>
        <p:spPr>
          <a:xfrm>
            <a:off x="42855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4"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0"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8" name="山形 7"/>
          <p:cNvSpPr/>
          <p:nvPr userDrawn="1"/>
        </p:nvSpPr>
        <p:spPr>
          <a:xfrm>
            <a:off x="5279513"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6" name="山形 5"/>
          <p:cNvSpPr/>
          <p:nvPr userDrawn="1"/>
        </p:nvSpPr>
        <p:spPr>
          <a:xfrm rot="10800000">
            <a:off x="2431631"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tx1"/>
              </a:solidFill>
            </a:endParaRPr>
          </a:p>
        </p:txBody>
      </p:sp>
      <p:sp>
        <p:nvSpPr>
          <p:cNvPr id="17" name="円/楕円 16"/>
          <p:cNvSpPr/>
          <p:nvPr userDrawn="1"/>
        </p:nvSpPr>
        <p:spPr>
          <a:xfrm>
            <a:off x="2399800"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6" name="円/楕円 15"/>
          <p:cNvSpPr/>
          <p:nvPr userDrawn="1"/>
        </p:nvSpPr>
        <p:spPr>
          <a:xfrm>
            <a:off x="2406125" y="540665"/>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9" y="3433708"/>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9"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3"/>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7"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2" name="直線コネクタ 11"/>
          <p:cNvCxnSpPr/>
          <p:nvPr/>
        </p:nvCxnSpPr>
        <p:spPr>
          <a:xfrm>
            <a:off x="11"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8" y="3419333"/>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1"/>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4"/>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2" tIns="20152" rIns="20152" bIns="20152"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2"/>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7"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5"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3"/>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1"/>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5" y="2217044"/>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9"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6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4"/>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0"/>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2"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8"/>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2"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2"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2"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2"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2"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7"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2" name="正方形/長方形 21"/>
          <p:cNvSpPr/>
          <p:nvPr userDrawn="1"/>
        </p:nvSpPr>
        <p:spPr>
          <a:xfrm>
            <a:off x="-14507"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9" name="直線コネクタ 8"/>
          <p:cNvCxnSpPr/>
          <p:nvPr userDrawn="1"/>
        </p:nvCxnSpPr>
        <p:spPr>
          <a:xfrm>
            <a:off x="0" y="324742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1"/>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2"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59"/>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9" name="円/楕円 18"/>
          <p:cNvSpPr/>
          <p:nvPr userDrawn="1"/>
        </p:nvSpPr>
        <p:spPr>
          <a:xfrm>
            <a:off x="909903" y="966471"/>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2"/>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7"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7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6"/>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79"/>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4"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5" y="116122"/>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2"/>
            <a:ext cx="436804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32D5B452-72E2-4315-8262-7FA1B4954055}" type="datetimeFigureOut">
              <a:rPr lang="en-US" smtClean="0"/>
              <a:pPr>
                <a:defRPr/>
              </a:pPr>
              <a:t>3/9/2019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A071197B-67C9-4EB2-AC0F-60CC14145E93}" type="slidenum">
              <a:rPr lang="en-US" smtClean="0"/>
              <a:pPr>
                <a:defRPr/>
              </a:pPr>
              <a:t>‹#›</a:t>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1"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7" y="3438000"/>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2" tIns="20152" rIns="20152" bIns="20152"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9"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8"/>
            <a:ext cx="997095" cy="2637009"/>
          </a:xfrm>
          <a:prstGeom prst="rect">
            <a:avLst/>
          </a:prstGeom>
          <a:noFill/>
        </p:spPr>
        <p:txBody>
          <a:bodyPr wrap="square" lIns="51185" tIns="25593" rIns="51185" bIns="25593"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6"/>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9"/>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2"/>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60"/>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6"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7"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7"/>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8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2"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4"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9"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8"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2"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8"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9"/>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6"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4"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90" y="2905282"/>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3"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3"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5"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2"/>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5"/>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9"/>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2" y="1101737"/>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8" name="グループ化 17"/>
          <p:cNvGrpSpPr/>
          <p:nvPr userDrawn="1"/>
        </p:nvGrpSpPr>
        <p:grpSpPr>
          <a:xfrm flipH="1">
            <a:off x="4883912"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1" name="グループ化 30"/>
          <p:cNvGrpSpPr/>
          <p:nvPr userDrawn="1"/>
        </p:nvGrpSpPr>
        <p:grpSpPr>
          <a:xfrm flipH="1">
            <a:off x="4883912"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44" name="グループ化 43"/>
          <p:cNvGrpSpPr/>
          <p:nvPr userDrawn="1"/>
        </p:nvGrpSpPr>
        <p:grpSpPr>
          <a:xfrm>
            <a:off x="3305758"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3"/>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18" name="正方形/長方形 17"/>
          <p:cNvSpPr/>
          <p:nvPr userDrawn="1"/>
        </p:nvSpPr>
        <p:spPr>
          <a:xfrm>
            <a:off x="4526660"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1"/>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1"/>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4"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25" name="グループ化 24"/>
          <p:cNvGrpSpPr/>
          <p:nvPr userDrawn="1"/>
        </p:nvGrpSpPr>
        <p:grpSpPr>
          <a:xfrm flipH="1">
            <a:off x="4883912"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0"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6"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4"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8" name="グループ化 37"/>
          <p:cNvGrpSpPr/>
          <p:nvPr userDrawn="1"/>
        </p:nvGrpSpPr>
        <p:grpSpPr>
          <a:xfrm flipH="1">
            <a:off x="4883912"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0" y="56884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6"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51" name="グループ化 50"/>
          <p:cNvGrpSpPr/>
          <p:nvPr userDrawn="1"/>
        </p:nvGrpSpPr>
        <p:grpSpPr>
          <a:xfrm>
            <a:off x="3305758"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8"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128"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0"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4" name="直線コネクタ 13"/>
          <p:cNvCxnSpPr/>
          <p:nvPr userDrawn="1"/>
        </p:nvCxnSpPr>
        <p:spPr>
          <a:xfrm flipH="1">
            <a:off x="3648772"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6" y="425819"/>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4"/>
            <a:ext cx="4082447" cy="2169735"/>
          </a:xfrm>
          <a:prstGeom prst="rect">
            <a:avLst/>
          </a:prstGeom>
        </p:spPr>
        <p:txBody>
          <a:bodyPr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6" y="3543919"/>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7"/>
            <a:ext cx="7772400" cy="1362075"/>
          </a:xfrm>
        </p:spPr>
        <p:txBody>
          <a:bodyPr anchor="t"/>
          <a:lstStyle>
            <a:lvl1pPr algn="l">
              <a:defRPr sz="4000" b="1" cap="all">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latin typeface="Arial"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lvl1pPr>
              <a:defRPr>
                <a:latin typeface="Arial" pitchFamily="34" charset="0"/>
              </a:defRPr>
            </a:lvl1pPr>
          </a:lstStyle>
          <a:p>
            <a:endParaRPr lang="ja-JP" alt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95828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28B91A51-8EDA-429F-AD3D-930768938540}" type="datetimeFigureOut">
              <a:rPr lang="en-US" smtClean="0"/>
              <a:pPr>
                <a:defRPr/>
              </a:pPr>
              <a:t>3/9/2019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3EA24323-C8C0-42D8-ACB0-7920154A74AB}" type="slidenum">
              <a:rPr lang="en-US" smtClean="0"/>
              <a:pPr>
                <a:defRPr/>
              </a:pPr>
              <a:t>‹#›</a:t>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128"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8"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1"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5"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5"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6" y="3904351"/>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8"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0" y="641318"/>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9" y="3532072"/>
            <a:ext cx="4764883"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7"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488270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7"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1" y="1335027"/>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1" y="913199"/>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1" y="254326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1" y="2121437"/>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1"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1" y="3329673"/>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33451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9" y="641318"/>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2"/>
            <a:ext cx="3821576" cy="2621993"/>
          </a:xfrm>
          <a:prstGeom prst="rect">
            <a:avLst/>
          </a:prstGeom>
        </p:spPr>
        <p:txBody>
          <a:bodyPr anchor="t">
            <a:normAutofit/>
          </a:bodyPr>
          <a:lstStyle>
            <a:lvl1pPr marL="191948" indent="-191948"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19"/>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6"/>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9"/>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4"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p:spPr>
        <p:txBody>
          <a:bodyPr/>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1" y="2022335"/>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2"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128"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2" y="1101737"/>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7"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9"/>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6"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8"/>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3"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4" y="1302849"/>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4"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8"/>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9"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71"/>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7"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24" name="直線コネクタ 23"/>
          <p:cNvCxnSpPr/>
          <p:nvPr userDrawn="1"/>
        </p:nvCxnSpPr>
        <p:spPr>
          <a:xfrm>
            <a:off x="0" y="3544666"/>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5"/>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5" tIns="25593" rIns="51185" bIns="25593"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6"/>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7"/>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6"/>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9"/>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8"/>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74"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7"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7"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AED657F4-02C8-42DB-A61C-256DD549B338}" type="datetimeFigureOut">
              <a:rPr lang="en-US" smtClean="0"/>
              <a:pPr>
                <a:defRPr/>
              </a:pPr>
              <a:t>3/9/2019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6A32E35A-4991-4280-B7AF-31676BCE1D5F}" type="slidenum">
              <a:rPr lang="en-US" smtClean="0"/>
              <a:pPr>
                <a:defRPr/>
              </a:pPr>
              <a:t>‹#›</a:t>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1" y="168800"/>
            <a:ext cx="4415037" cy="912101"/>
          </a:xfrm>
        </p:spPr>
        <p:txBody>
          <a:bodyPr/>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1" y="1101737"/>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0"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3"/>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7" y="255061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6"/>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7"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7"/>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6" name="円/楕円 85"/>
          <p:cNvSpPr/>
          <p:nvPr userDrawn="1"/>
        </p:nvSpPr>
        <p:spPr>
          <a:xfrm>
            <a:off x="538250"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2" y="5303217"/>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9" y="4877773"/>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7"/>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8"/>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1" y="430106"/>
            <a:ext cx="379721" cy="365125"/>
          </a:xfrm>
          <a:prstGeom prst="rect">
            <a:avLst/>
          </a:prstGeom>
        </p:spPr>
        <p:txBody>
          <a:bodyPr vert="horz" lIns="91412" tIns="45706" rIns="91412" bIns="4570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7"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8"/>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7"/>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4"/>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29"/>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5" y="4267209"/>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09"/>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8"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5"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3"/>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2"/>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7" y="1939540"/>
            <a:ext cx="698818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5" name="正方形/長方形 4"/>
          <p:cNvSpPr/>
          <p:nvPr userDrawn="1"/>
        </p:nvSpPr>
        <p:spPr>
          <a:xfrm>
            <a:off x="3645060" y="345803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7" y="2782722"/>
            <a:ext cx="6988187"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303" y="3764048"/>
            <a:ext cx="6988187" cy="12405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userDrawn="1"/>
        </p:nvGrpSpPr>
        <p:grpSpPr>
          <a:xfrm>
            <a:off x="8387761" y="226120"/>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794693" y="2279114"/>
            <a:ext cx="2566909" cy="2055691"/>
          </a:xfrm>
          <a:prstGeom prst="rect">
            <a:avLst/>
          </a:prstGeom>
        </p:spPr>
        <p:txBody>
          <a:bodyPr lIns="51181" tIns="25591" rIns="51181" bIns="25591" anchor="ctr"/>
          <a:lstStyle>
            <a:lvl1pPr algn="r">
              <a:defRPr baseline="0"/>
            </a:lvl1pPr>
          </a:lstStyle>
          <a:p>
            <a:r>
              <a:rPr kumimoji="1" lang="en-US" altLang="ja-JP" dirty="0"/>
              <a:t>TEXT</a:t>
            </a:r>
            <a:endParaRPr kumimoji="1" lang="ja-JP" altLang="en-US" dirty="0"/>
          </a:p>
        </p:txBody>
      </p:sp>
      <p:sp>
        <p:nvSpPr>
          <p:cNvPr id="11" name="正方形/長方形 10"/>
          <p:cNvSpPr/>
          <p:nvPr userDrawn="1"/>
        </p:nvSpPr>
        <p:spPr>
          <a:xfrm rot="5400000">
            <a:off x="2280975" y="3285750"/>
            <a:ext cx="2472275" cy="4241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テキスト プレースホルダー 5"/>
          <p:cNvSpPr>
            <a:spLocks noGrp="1"/>
          </p:cNvSpPr>
          <p:nvPr>
            <p:ph type="body" sz="quarter" idx="12" hasCustomPrompt="1"/>
          </p:nvPr>
        </p:nvSpPr>
        <p:spPr>
          <a:xfrm>
            <a:off x="3642911" y="2466551"/>
            <a:ext cx="4676697" cy="1601351"/>
          </a:xfr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90990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1000"/>
                            </p:stCondLst>
                            <p:childTnLst>
                              <p:par>
                                <p:cTn id="22" presetID="2" presetClass="entr" presetSubtype="4" decel="10000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5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1" grpId="0" animBg="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Keyword 2">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6" name="グループ化 5"/>
          <p:cNvGrpSpPr/>
          <p:nvPr userDrawn="1"/>
        </p:nvGrpSpPr>
        <p:grpSpPr>
          <a:xfrm>
            <a:off x="8387761" y="226120"/>
            <a:ext cx="575232" cy="767111"/>
            <a:chOff x="7418859" y="2569953"/>
            <a:chExt cx="934639" cy="934639"/>
          </a:xfrm>
        </p:grpSpPr>
        <p:sp>
          <p:nvSpPr>
            <p:cNvPr id="7" name="涙形 6"/>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タイトル 1"/>
          <p:cNvSpPr>
            <a:spLocks noGrp="1"/>
          </p:cNvSpPr>
          <p:nvPr>
            <p:ph type="title" hasCustomPrompt="1"/>
          </p:nvPr>
        </p:nvSpPr>
        <p:spPr>
          <a:xfrm>
            <a:off x="682171" y="684634"/>
            <a:ext cx="3910935" cy="2569703"/>
          </a:xfrm>
          <a:prstGeom prst="rect">
            <a:avLst/>
          </a:prstGeom>
        </p:spPr>
        <p:txBody>
          <a:bodyPr lIns="51181" tIns="25591" rIns="51181" bIns="25591" anchor="b"/>
          <a:lstStyle>
            <a:lvl1pPr algn="ctr">
              <a:lnSpc>
                <a:spcPts val="4927"/>
              </a:lnSpc>
              <a:defRPr sz="6700" baseline="0"/>
            </a:lvl1pPr>
          </a:lstStyle>
          <a:p>
            <a:r>
              <a:rPr kumimoji="1" lang="en-US" altLang="ja-JP" dirty="0"/>
              <a:t>TEXT</a:t>
            </a:r>
            <a:endParaRPr kumimoji="1" lang="ja-JP" altLang="en-US" dirty="0"/>
          </a:p>
        </p:txBody>
      </p:sp>
      <p:sp>
        <p:nvSpPr>
          <p:cNvPr id="12" name="テキスト プレースホルダー 5"/>
          <p:cNvSpPr>
            <a:spLocks noGrp="1"/>
          </p:cNvSpPr>
          <p:nvPr>
            <p:ph type="body" sz="quarter" idx="12" hasCustomPrompt="1"/>
          </p:nvPr>
        </p:nvSpPr>
        <p:spPr>
          <a:xfrm>
            <a:off x="2644271" y="3428391"/>
            <a:ext cx="5597971" cy="1945479"/>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13" name="正方形/長方形 12"/>
          <p:cNvSpPr/>
          <p:nvPr userDrawn="1"/>
        </p:nvSpPr>
        <p:spPr>
          <a:xfrm>
            <a:off x="2718117" y="327867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418394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0-#ppt_w/2"/>
                                          </p:val>
                                        </p:tav>
                                        <p:tav tm="100000">
                                          <p:val>
                                            <p:strVal val="#ppt_x"/>
                                          </p:val>
                                        </p:tav>
                                      </p:tavLst>
                                    </p:anim>
                                    <p:anim calcmode="lin" valueType="num">
                                      <p:cBhvr additive="base">
                                        <p:cTn id="17" dur="500" fill="hold"/>
                                        <p:tgtEl>
                                          <p:spTgt spid="10"/>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2" presetClass="entr" presetSubtype="2" decel="100000" fill="hold" grpId="0" nodeType="withEffect">
                                  <p:stCondLst>
                                    <p:cond delay="50"/>
                                  </p:stCondLst>
                                  <p:childTnLst>
                                    <p:set>
                                      <p:cBhvr>
                                        <p:cTn id="22" dur="1" fill="hold">
                                          <p:stCondLst>
                                            <p:cond delay="0"/>
                                          </p:stCondLst>
                                        </p:cTn>
                                        <p:tgtEl>
                                          <p:spTgt spid="12">
                                            <p:txEl>
                                              <p:pRg st="0" end="0"/>
                                            </p:txEl>
                                          </p:spTgt>
                                        </p:tgtEl>
                                        <p:attrNameLst>
                                          <p:attrName>style.visibility</p:attrName>
                                        </p:attrNameLst>
                                      </p:cBhvr>
                                      <p:to>
                                        <p:strVal val="visible"/>
                                      </p:to>
                                    </p:set>
                                    <p:anim calcmode="lin" valueType="num">
                                      <p:cBhvr additive="base">
                                        <p:cTn id="2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050"/>
                            </p:stCondLst>
                            <p:childTnLst>
                              <p:par>
                                <p:cTn id="26" presetID="2" presetClass="entr" presetSubtype="4" decel="10000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0" grpId="1"/>
      <p:bldP spid="12" grpId="0" build="p">
        <p:tmplLst>
          <p:tmpl lvl="1">
            <p:tnLst>
              <p:par>
                <p:cTn presetID="2" presetClass="entr" presetSubtype="2" decel="100000" fill="hold" nodeType="withEffect">
                  <p:stCondLst>
                    <p:cond delay="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3" grpId="1"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AD1D5626-4190-4707-BE59-DBC50B864B9C}"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0A5476DB-5CD9-41B5-983F-84B22FB7B165}" type="slidenum">
              <a:rPr lang="en-US" smtClean="0"/>
              <a:pPr>
                <a:defRPr/>
              </a:pPr>
              <a:t>‹#›</a:t>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10" name="円/楕円 9"/>
          <p:cNvSpPr>
            <a:spLocks noChangeAspect="1"/>
          </p:cNvSpPr>
          <p:nvPr userDrawn="1"/>
        </p:nvSpPr>
        <p:spPr>
          <a:xfrm>
            <a:off x="3429209"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1" name="円/楕円 10"/>
          <p:cNvSpPr/>
          <p:nvPr userDrawn="1"/>
        </p:nvSpPr>
        <p:spPr>
          <a:xfrm>
            <a:off x="3520109" y="590648"/>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5" y="644385"/>
            <a:ext cx="2023213" cy="269808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grpSp>
        <p:nvGrpSpPr>
          <p:cNvPr id="13" name="グループ化 12"/>
          <p:cNvGrpSpPr/>
          <p:nvPr userDrawn="1"/>
        </p:nvGrpSpPr>
        <p:grpSpPr>
          <a:xfrm>
            <a:off x="8387761" y="226120"/>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7" name="タイトル 1"/>
          <p:cNvSpPr>
            <a:spLocks noGrp="1"/>
          </p:cNvSpPr>
          <p:nvPr>
            <p:ph type="title" hasCustomPrompt="1"/>
          </p:nvPr>
        </p:nvSpPr>
        <p:spPr>
          <a:xfrm>
            <a:off x="1224475" y="3573203"/>
            <a:ext cx="6666931" cy="770983"/>
          </a:xfrm>
          <a:prstGeom prst="rect">
            <a:avLst/>
          </a:prstGeom>
        </p:spPr>
        <p:txBody>
          <a:bodyPr lIns="51181" tIns="25591" rIns="51181" bIns="25591"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9" y="4192180"/>
            <a:ext cx="6684431" cy="579233"/>
          </a:xfrm>
        </p:spPr>
        <p:txBody>
          <a:bodyPr anchor="t">
            <a:noAutofit/>
          </a:bodyPr>
          <a:lstStyle>
            <a:lvl1pPr marL="0" marR="0" indent="0" algn="ctr"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60"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userDrawn="1"/>
        </p:nvSpPr>
        <p:spPr>
          <a:xfrm>
            <a:off x="3645060" y="4807367"/>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4" y="530567"/>
            <a:ext cx="4845479" cy="1143000"/>
          </a:xfrm>
          <a:prstGeom prst="rect">
            <a:avLst/>
          </a:prstGeom>
        </p:spPr>
        <p:txBody>
          <a:bodyPr lIns="51181" tIns="25591" rIns="51181" bIns="25591"/>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grpSp>
        <p:nvGrpSpPr>
          <p:cNvPr id="4" name="グループ化 3"/>
          <p:cNvGrpSpPr/>
          <p:nvPr userDrawn="1"/>
        </p:nvGrpSpPr>
        <p:grpSpPr>
          <a:xfrm>
            <a:off x="8387761" y="226120"/>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60"/>
            <a:ext cx="4751899" cy="579233"/>
          </a:xfrm>
        </p:spPr>
        <p:txBody>
          <a:bodyPr anchor="t">
            <a:noAutofit/>
          </a:bodyPr>
          <a:lstStyle>
            <a:lvl1pPr marL="0" marR="0" indent="0" algn="l" defTabSz="914060"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userDrawn="1"/>
        </p:nvSpPr>
        <p:spPr>
          <a:xfrm>
            <a:off x="3511440" y="138613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二等辺三角形 10"/>
          <p:cNvSpPr/>
          <p:nvPr userDrawn="1"/>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3" name="グループ化 12"/>
          <p:cNvGrpSpPr/>
          <p:nvPr userDrawn="1"/>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userDrawn="1"/>
        </p:nvSpPr>
        <p:spPr>
          <a:xfrm rot="5400000">
            <a:off x="3186133"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2" name="グループ化 21"/>
          <p:cNvGrpSpPr/>
          <p:nvPr userDrawn="1"/>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50"/>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userDrawn="1"/>
        </p:nvSpPr>
        <p:spPr>
          <a:xfrm rot="5400000">
            <a:off x="3186162" y="1483997"/>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1" name="グループ化 30"/>
          <p:cNvGrpSpPr/>
          <p:nvPr userDrawn="1"/>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33"/>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9" y="0"/>
            <a:ext cx="3066225" cy="6858000"/>
          </a:xfrm>
          <a:effectLst>
            <a:outerShdw blurRad="50800" dist="88900" dir="2700000" algn="t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2 Images, Captions and Description">
    <p:spTree>
      <p:nvGrpSpPr>
        <p:cNvPr id="1" name=""/>
        <p:cNvGrpSpPr/>
        <p:nvPr/>
      </p:nvGrpSpPr>
      <p:grpSpPr>
        <a:xfrm>
          <a:off x="0" y="0"/>
          <a:ext cx="0" cy="0"/>
          <a:chOff x="0" y="0"/>
          <a:chExt cx="0" cy="0"/>
        </a:xfrm>
      </p:grpSpPr>
      <p:sp>
        <p:nvSpPr>
          <p:cNvPr id="34" name="正方形/長方形 33"/>
          <p:cNvSpPr/>
          <p:nvPr userDrawn="1"/>
        </p:nvSpPr>
        <p:spPr>
          <a:xfrm>
            <a:off x="0" y="979572"/>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3" name="正方形/長方形 32"/>
          <p:cNvSpPr/>
          <p:nvPr userDrawn="1"/>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0" name="正方形/長方形 9"/>
          <p:cNvSpPr/>
          <p:nvPr userDrawn="1"/>
        </p:nvSpPr>
        <p:spPr>
          <a:xfrm>
            <a:off x="-21762"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9"/>
          <p:cNvSpPr/>
          <p:nvPr userDrawn="1"/>
        </p:nvSpPr>
        <p:spPr>
          <a:xfrm rot="10800000">
            <a:off x="4232570"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9" y="1127096"/>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a:normAutofit/>
          </a:bodyPr>
          <a:lstStyle>
            <a:lvl1pPr>
              <a:defRPr sz="1100" baseline="0"/>
            </a:lvl1pPr>
          </a:lstStyle>
          <a:p>
            <a:r>
              <a:rPr kumimoji="1" lang="en-US" altLang="ja-JP"/>
              <a:t>   Add an image</a:t>
            </a:r>
            <a:endParaRPr kumimoji="1" lang="ja-JP" altLang="en-US"/>
          </a:p>
        </p:txBody>
      </p:sp>
      <p:sp>
        <p:nvSpPr>
          <p:cNvPr id="28" name="図プレースホルダー 27"/>
          <p:cNvSpPr>
            <a:spLocks noGrp="1"/>
          </p:cNvSpPr>
          <p:nvPr>
            <p:ph type="pic" sz="quarter" idx="15" hasCustomPrompt="1"/>
          </p:nvPr>
        </p:nvSpPr>
        <p:spPr>
          <a:xfrm>
            <a:off x="7" y="89211"/>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57200" y="3952192"/>
            <a:ext cx="8229600"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sp>
        <p:nvSpPr>
          <p:cNvPr id="6" name="テキスト プレースホルダー 5"/>
          <p:cNvSpPr>
            <a:spLocks noGrp="1"/>
          </p:cNvSpPr>
          <p:nvPr>
            <p:ph type="body" sz="quarter" idx="12" hasCustomPrompt="1"/>
          </p:nvPr>
        </p:nvSpPr>
        <p:spPr>
          <a:xfrm>
            <a:off x="1455760" y="4961207"/>
            <a:ext cx="6232503" cy="101287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userDrawn="1"/>
        </p:nvSpPr>
        <p:spPr>
          <a:xfrm>
            <a:off x="3645060" y="4807367"/>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5"/>
            <a:ext cx="4323239" cy="35797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9" y="203567"/>
            <a:ext cx="428822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8"/>
            <a:ext cx="4300908"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blipFill>
            <a:blip r:embed="rId5"/>
            <a:stretch>
              <a:fillRect/>
            </a:stretch>
          </a:blipFill>
        </p:spPr>
        <p:txBody>
          <a:bodyPr/>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blipFill>
            <a:blip r:embed="rId5"/>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3 Pillars">
    <p:spTree>
      <p:nvGrpSpPr>
        <p:cNvPr id="1" name=""/>
        <p:cNvGrpSpPr/>
        <p:nvPr/>
      </p:nvGrpSpPr>
      <p:grpSpPr>
        <a:xfrm>
          <a:off x="0" y="0"/>
          <a:ext cx="0" cy="0"/>
          <a:chOff x="0" y="0"/>
          <a:chExt cx="0" cy="0"/>
        </a:xfrm>
      </p:grpSpPr>
      <p:sp>
        <p:nvSpPr>
          <p:cNvPr id="89" name="二等辺三角形 10"/>
          <p:cNvSpPr/>
          <p:nvPr userDrawn="1"/>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90" name="正方形/長方形 89"/>
          <p:cNvSpPr/>
          <p:nvPr userDrawn="1"/>
        </p:nvSpPr>
        <p:spPr>
          <a:xfrm rot="16200000">
            <a:off x="5499186"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91" name="直線コネクタ 90"/>
          <p:cNvCxnSpPr/>
          <p:nvPr userDrawn="1"/>
        </p:nvCxnSpPr>
        <p:spPr>
          <a:xfrm>
            <a:off x="6257039" y="403655"/>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userDrawn="1"/>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userDrawn="1"/>
        </p:nvCxnSpPr>
        <p:spPr>
          <a:xfrm>
            <a:off x="6264296"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userDrawn="1"/>
        </p:nvCxnSpPr>
        <p:spPr>
          <a:xfrm flipH="1">
            <a:off x="7386358"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7"/>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96" name="テキスト プレースホルダー 5"/>
          <p:cNvSpPr>
            <a:spLocks noGrp="1"/>
          </p:cNvSpPr>
          <p:nvPr>
            <p:ph type="body" sz="quarter" idx="28" hasCustomPrompt="1"/>
          </p:nvPr>
        </p:nvSpPr>
        <p:spPr>
          <a:xfrm>
            <a:off x="6312343" y="2984029"/>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50" y="3415818"/>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userDrawn="1"/>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1" name="正方形/長方形 80"/>
          <p:cNvSpPr/>
          <p:nvPr userDrawn="1"/>
        </p:nvSpPr>
        <p:spPr>
          <a:xfrm rot="16200000">
            <a:off x="2702043"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2" name="直線コネクタ 81"/>
          <p:cNvCxnSpPr/>
          <p:nvPr userDrawn="1"/>
        </p:nvCxnSpPr>
        <p:spPr>
          <a:xfrm>
            <a:off x="3459895" y="40365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userDrawn="1"/>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userDrawn="1"/>
        </p:nvCxnSpPr>
        <p:spPr>
          <a:xfrm>
            <a:off x="3467151" y="397375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userDrawn="1"/>
        </p:nvCxnSpPr>
        <p:spPr>
          <a:xfrm flipH="1">
            <a:off x="4589214" y="396248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87" name="テキスト プレースホルダー 5"/>
          <p:cNvSpPr>
            <a:spLocks noGrp="1"/>
          </p:cNvSpPr>
          <p:nvPr>
            <p:ph type="body" sz="quarter" idx="25" hasCustomPrompt="1"/>
          </p:nvPr>
        </p:nvSpPr>
        <p:spPr>
          <a:xfrm>
            <a:off x="3515197" y="2984027"/>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userDrawn="1"/>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2" name="正方形/長方形 11"/>
          <p:cNvSpPr/>
          <p:nvPr userDrawn="1"/>
        </p:nvSpPr>
        <p:spPr>
          <a:xfrm rot="16200000">
            <a:off x="-85759"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a:p>
        </p:txBody>
      </p:sp>
      <p:cxnSp>
        <p:nvCxnSpPr>
          <p:cNvPr id="8" name="直線コネクタ 7"/>
          <p:cNvCxnSpPr/>
          <p:nvPr/>
        </p:nvCxnSpPr>
        <p:spPr>
          <a:xfrm>
            <a:off x="672096" y="415781"/>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9"/>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15" y="3974612"/>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userDrawn="1"/>
        </p:nvSpPr>
        <p:spPr>
          <a:xfrm>
            <a:off x="-14507"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49" name="直線コネクタ 48"/>
          <p:cNvCxnSpPr/>
          <p:nvPr userDrawn="1"/>
        </p:nvCxnSpPr>
        <p:spPr>
          <a:xfrm>
            <a:off x="-22596" y="2070019"/>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userDrawn="1"/>
        </p:nvGrpSpPr>
        <p:grpSpPr>
          <a:xfrm>
            <a:off x="8387761" y="226120"/>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60" y="1142469"/>
            <a:ext cx="6232503" cy="850831"/>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userDrawn="1"/>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8" name="タイトル 1"/>
          <p:cNvSpPr>
            <a:spLocks noGrp="1"/>
          </p:cNvSpPr>
          <p:nvPr>
            <p:ph type="title" hasCustomPrompt="1"/>
          </p:nvPr>
        </p:nvSpPr>
        <p:spPr>
          <a:xfrm>
            <a:off x="457200" y="168800"/>
            <a:ext cx="8229600" cy="912101"/>
          </a:xfrm>
          <a:prstGeom prst="rect">
            <a:avLst/>
          </a:prstGeom>
        </p:spPr>
        <p:txBody>
          <a:bodyPr lIns="51181" tIns="25591" rIns="51181" bIns="25591"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4"/>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テキスト プレースホルダー 5"/>
          <p:cNvSpPr>
            <a:spLocks noGrp="1"/>
          </p:cNvSpPr>
          <p:nvPr>
            <p:ph type="body" sz="quarter" idx="15" hasCustomPrompt="1"/>
          </p:nvPr>
        </p:nvSpPr>
        <p:spPr>
          <a:xfrm>
            <a:off x="727400" y="2996155"/>
            <a:ext cx="2118999"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9"/>
            <a:ext cx="2062793" cy="1015883"/>
          </a:xfr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正方形/長方形 22"/>
          <p:cNvSpPr/>
          <p:nvPr userDrawn="1"/>
        </p:nvSpPr>
        <p:spPr>
          <a:xfrm>
            <a:off x="0" y="2561435"/>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 name="直線コネクタ 2"/>
          <p:cNvCxnSpPr/>
          <p:nvPr userDrawn="1"/>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userDrawn="1"/>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12" name="山形 11"/>
          <p:cNvSpPr/>
          <p:nvPr userDrawn="1"/>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7" name="山形 6"/>
          <p:cNvSpPr/>
          <p:nvPr userDrawn="1"/>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8" name="山形 7"/>
          <p:cNvSpPr/>
          <p:nvPr userDrawn="1"/>
        </p:nvSpPr>
        <p:spPr>
          <a:xfrm>
            <a:off x="5279515"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5" name="山形 4"/>
          <p:cNvSpPr/>
          <p:nvPr userDrawn="1"/>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6" name="山形 5"/>
          <p:cNvSpPr/>
          <p:nvPr userDrawn="1"/>
        </p:nvSpPr>
        <p:spPr>
          <a:xfrm rot="10800000">
            <a:off x="243163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tx1"/>
              </a:solidFill>
            </a:endParaRPr>
          </a:p>
        </p:txBody>
      </p:sp>
      <p:sp>
        <p:nvSpPr>
          <p:cNvPr id="17" name="円/楕円 16"/>
          <p:cNvSpPr/>
          <p:nvPr userDrawn="1"/>
        </p:nvSpPr>
        <p:spPr>
          <a:xfrm>
            <a:off x="2399800"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円/楕円 15"/>
          <p:cNvSpPr/>
          <p:nvPr userDrawn="1"/>
        </p:nvSpPr>
        <p:spPr>
          <a:xfrm>
            <a:off x="2406125" y="540665"/>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円/楕円 17"/>
          <p:cNvSpPr/>
          <p:nvPr userDrawn="1"/>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41" y="3433708"/>
            <a:ext cx="3809339" cy="812799"/>
          </a:xfrm>
          <a:prstGeom prst="rect">
            <a:avLst/>
          </a:prstGeom>
        </p:spPr>
        <p:txBody>
          <a:bodyPr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41" y="1383700"/>
            <a:ext cx="3809339" cy="2181527"/>
          </a:xfrm>
          <a:prstGeom prst="rect">
            <a:avLst/>
          </a:prstGeom>
        </p:spPr>
        <p:txBody>
          <a:bodyPr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4"/>
            <a:ext cx="2089695" cy="812799"/>
          </a:xfrm>
          <a:prstGeom prst="rect">
            <a:avLst/>
          </a:prstGeom>
        </p:spPr>
        <p:txBody>
          <a:bodyPr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10" name="二等辺三角形 10"/>
          <p:cNvSpPr/>
          <p:nvPr userDrawn="1"/>
        </p:nvSpPr>
        <p:spPr>
          <a:xfrm rot="5400000">
            <a:off x="3431627"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2" name="直線コネクタ 11"/>
          <p:cNvCxnSpPr/>
          <p:nvPr/>
        </p:nvCxnSpPr>
        <p:spPr>
          <a:xfrm>
            <a:off x="11"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1"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6"/>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9" y="3419333"/>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userDrawn="1">
            <p:ph type="body" sz="quarter" idx="15" hasCustomPrompt="1"/>
          </p:nvPr>
        </p:nvSpPr>
        <p:spPr>
          <a:xfrm>
            <a:off x="862551" y="3405572"/>
            <a:ext cx="6981060" cy="812799"/>
          </a:xfrm>
          <a:prstGeom prst="rect">
            <a:avLst/>
          </a:prstGeom>
        </p:spPr>
        <p:txBody>
          <a:bodyPr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4"/>
            <a:ext cx="6981060" cy="812799"/>
          </a:xfrm>
          <a:prstGeom prst="rect">
            <a:avLst/>
          </a:prstGeom>
        </p:spPr>
        <p:txBody>
          <a:bodyPr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userDrawn="1"/>
        </p:nvSpPr>
        <p:spPr>
          <a:xfrm>
            <a:off x="3645060" y="5851564"/>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a:lstStyle>
            <a:lvl1pPr>
              <a:defRPr/>
            </a:lvl1pPr>
          </a:lstStyle>
          <a:p>
            <a:r>
              <a:rPr kumimoji="1" lang="en-US" altLang="ja-JP"/>
              <a:t>                                                              </a:t>
            </a:r>
            <a:endParaRPr kumimoji="1" lang="ja-JP" altLang="en-US"/>
          </a:p>
        </p:txBody>
      </p:sp>
      <p:sp>
        <p:nvSpPr>
          <p:cNvPr id="8" name="テキスト プレースホルダー 6"/>
          <p:cNvSpPr>
            <a:spLocks noGrp="1"/>
          </p:cNvSpPr>
          <p:nvPr>
            <p:ph type="body" sz="quarter" idx="11" hasCustomPrompt="1"/>
          </p:nvPr>
        </p:nvSpPr>
        <p:spPr>
          <a:xfrm flipV="1">
            <a:off x="11"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8001"/>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0" tIns="20150" rIns="20150" bIns="20150"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5"/>
            <a:ext cx="3199844" cy="1162199"/>
          </a:xfrm>
          <a:prstGeom prst="rect">
            <a:avLst/>
          </a:prstGeom>
        </p:spPr>
        <p:txBody>
          <a:bodyPr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a:lstStyle>
            <a:lvl1pPr>
              <a:defRPr/>
            </a:lvl1pPr>
          </a:lstStyle>
          <a:p>
            <a:r>
              <a:rPr kumimoji="1" lang="en-US" altLang="ja-JP"/>
              <a:t>                                                              </a:t>
            </a:r>
            <a:endParaRPr kumimoji="1" lang="ja-JP" altLang="en-US"/>
          </a:p>
        </p:txBody>
      </p:sp>
      <p:sp>
        <p:nvSpPr>
          <p:cNvPr id="17" name="テキスト プレースホルダー 10"/>
          <p:cNvSpPr>
            <a:spLocks noGrp="1"/>
          </p:cNvSpPr>
          <p:nvPr>
            <p:ph type="body" sz="quarter" idx="16" hasCustomPrompt="1"/>
          </p:nvPr>
        </p:nvSpPr>
        <p:spPr>
          <a:xfrm flipH="1">
            <a:off x="7418698" y="0"/>
            <a:ext cx="4247413" cy="6858000"/>
          </a:xfrm>
          <a:prstGeom prst="parallelogram">
            <a:avLst>
              <a:gd name="adj" fmla="val 39350"/>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6"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anchor="b">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5"/>
            <a:ext cx="3292471" cy="1229479"/>
          </a:xfrm>
          <a:prstGeom prst="rect">
            <a:avLst/>
          </a:prstGeom>
        </p:spPr>
        <p:txBody>
          <a:bodyPr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3"/>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5" y="2217047"/>
            <a:ext cx="12194117" cy="17997"/>
          </a:xfrm>
          <a:prstGeom prst="rect">
            <a:avLst/>
          </a:prstGeom>
          <a:blipFill>
            <a:blip r:embed="rId4"/>
            <a:stretch>
              <a:fillRect/>
            </a:stretch>
          </a:blipFill>
        </p:spPr>
        <p:txBody>
          <a:bodyPr/>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30" y="0"/>
            <a:ext cx="3999805" cy="6858000"/>
          </a:xfrm>
          <a:prstGeom prst="parallelogram">
            <a:avLst>
              <a:gd name="adj" fmla="val 57440"/>
            </a:avLst>
          </a:prstGeom>
          <a:solidFill>
            <a:schemeClr val="bg2">
              <a:alpha val="25000"/>
            </a:schemeClr>
          </a:solidFill>
          <a:effectLst/>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正方形/長方形 2"/>
          <p:cNvSpPr/>
          <p:nvPr userDrawn="1"/>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06" name="直線コネクタ 105"/>
          <p:cNvCxnSpPr/>
          <p:nvPr userDrawn="1"/>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6" y="1667935"/>
            <a:ext cx="3632493" cy="3793067"/>
          </a:xfrm>
          <a:prstGeom prst="rect">
            <a:avLst/>
          </a:prstGeom>
        </p:spPr>
        <p:txBody>
          <a:bodyPr anchor="ctr">
            <a:noAutofit/>
          </a:bodyPr>
          <a:lstStyle>
            <a:lvl1pPr algn="ctr">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userDrawn="1"/>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userDrawn="1"/>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userDrawn="1"/>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userDrawn="1"/>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userDrawn="1"/>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userDrawn="1"/>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5" y="71507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5" y="171788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5" y="27207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5" y="3723516"/>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5" y="4726335"/>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5" y="572915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7"/>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13" y="5096535"/>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8"/>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13" y="409261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3"/>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13" y="108085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13" y="2084771"/>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5"/>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13" y="3088693"/>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9"/>
            <a:ext cx="2852075" cy="648071"/>
          </a:xfrm>
          <a:prstGeom prst="rect">
            <a:avLst/>
          </a:prstGeom>
        </p:spPr>
        <p:txBody>
          <a:bodyPr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13" y="6100457"/>
            <a:ext cx="2855453" cy="352488"/>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38" name="正方形/長方形 37"/>
          <p:cNvSpPr/>
          <p:nvPr userDrawn="1"/>
        </p:nvSpPr>
        <p:spPr>
          <a:xfrm>
            <a:off x="-14507" y="5861639"/>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2" name="正方形/長方形 21"/>
          <p:cNvSpPr/>
          <p:nvPr userDrawn="1"/>
        </p:nvSpPr>
        <p:spPr>
          <a:xfrm>
            <a:off x="-14507"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9" name="直線コネクタ 8"/>
          <p:cNvCxnSpPr/>
          <p:nvPr userDrawn="1"/>
        </p:nvCxnSpPr>
        <p:spPr>
          <a:xfrm>
            <a:off x="0" y="324743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3"/>
            <a:ext cx="4744555" cy="935647"/>
          </a:xfrm>
          <a:prstGeom prst="rect">
            <a:avLst/>
          </a:prstGeom>
          <a:noFill/>
        </p:spPr>
        <p:txBody>
          <a:bodyPr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62" y="2580610"/>
            <a:ext cx="4738093" cy="618437"/>
          </a:xfrm>
          <a:prstGeom prst="rect">
            <a:avLst/>
          </a:prstGeom>
        </p:spPr>
        <p:txBody>
          <a:bodyPr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userDrawn="1"/>
        </p:nvCxnSpPr>
        <p:spPr>
          <a:xfrm>
            <a:off x="0" y="171375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userDrawn="1"/>
        </p:nvSpPr>
        <p:spPr>
          <a:xfrm>
            <a:off x="819464" y="845861"/>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9" name="円/楕円 18"/>
          <p:cNvSpPr/>
          <p:nvPr userDrawn="1"/>
        </p:nvSpPr>
        <p:spPr>
          <a:xfrm>
            <a:off x="909903" y="966471"/>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84"/>
            <a:ext cx="2745028" cy="3660673"/>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0" name="テキスト プレースホルダー 5"/>
          <p:cNvSpPr>
            <a:spLocks noGrp="1"/>
          </p:cNvSpPr>
          <p:nvPr>
            <p:ph type="body" sz="quarter" idx="23" hasCustomPrompt="1"/>
          </p:nvPr>
        </p:nvSpPr>
        <p:spPr>
          <a:xfrm>
            <a:off x="1378808"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3" name="テキスト プレースホルダー 5"/>
          <p:cNvSpPr>
            <a:spLocks noGrp="1"/>
          </p:cNvSpPr>
          <p:nvPr>
            <p:ph type="body" sz="quarter" idx="25" hasCustomPrompt="1"/>
          </p:nvPr>
        </p:nvSpPr>
        <p:spPr>
          <a:xfrm>
            <a:off x="4010880"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36" name="テキスト プレースホルダー 5"/>
          <p:cNvSpPr>
            <a:spLocks noGrp="1"/>
          </p:cNvSpPr>
          <p:nvPr>
            <p:ph type="body" sz="quarter" idx="27" hasCustomPrompt="1"/>
          </p:nvPr>
        </p:nvSpPr>
        <p:spPr>
          <a:xfrm>
            <a:off x="6642949" y="6156037"/>
            <a:ext cx="1811873" cy="447229"/>
          </a:xfrm>
          <a:prstGeom prst="rect">
            <a:avLst/>
          </a:prstGeom>
        </p:spPr>
        <p:txBody>
          <a:bodyPr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userDrawn="1"/>
        </p:nvCxnSpPr>
        <p:spPr>
          <a:xfrm>
            <a:off x="19895" y="5968080"/>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6" y="774095"/>
            <a:ext cx="4738093" cy="828372"/>
          </a:xfrm>
          <a:prstGeom prst="rect">
            <a:avLst/>
          </a:prstGeom>
        </p:spPr>
        <p:txBody>
          <a:bodyPr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userDrawn="1"/>
        </p:nvGrpSpPr>
        <p:grpSpPr>
          <a:xfrm>
            <a:off x="8387761" y="226120"/>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lang="en-US" altLang="ja-JP"/>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299A25F9-B819-4ED7-A516-F87A3DB39523}"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36E45C92-2AF9-4F39-BD93-D6393384AC18}" type="slidenum">
              <a:rPr lang="en-US" smtClean="0"/>
              <a:pPr>
                <a:defRPr/>
              </a:pPr>
              <a:t>‹#›</a:t>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1" name="テキスト プレースホルダー 5"/>
          <p:cNvSpPr>
            <a:spLocks noGrp="1"/>
          </p:cNvSpPr>
          <p:nvPr>
            <p:ph type="body" sz="quarter" idx="16" hasCustomPrompt="1"/>
          </p:nvPr>
        </p:nvSpPr>
        <p:spPr>
          <a:xfrm>
            <a:off x="3990746" y="116125"/>
            <a:ext cx="4339019" cy="2651275"/>
          </a:xfrm>
          <a:prstGeom prst="rect">
            <a:avLst/>
          </a:prstGeom>
        </p:spPr>
        <p:txBody>
          <a:bodyPr anchor="b">
            <a:noAutofit/>
          </a:bodyPr>
          <a:lstStyle>
            <a:lvl1pPr algn="l">
              <a:lnSpc>
                <a:spcPts val="5597"/>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72"/>
            <a:ext cx="436804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2" y="0"/>
            <a:ext cx="7182191" cy="6858000"/>
          </a:xfrm>
          <a:prstGeom prst="rect">
            <a:avLst/>
          </a:prstGeom>
          <a:noFill/>
        </p:spPr>
        <p:txBody>
          <a:bodyPr/>
          <a:lstStyle>
            <a:lvl1pPr>
              <a:defRPr/>
            </a:lvl1pPr>
          </a:lstStyle>
          <a:p>
            <a:r>
              <a:rPr kumimoji="1" lang="en-US" altLang="ja-JP"/>
              <a:t>                                                              </a:t>
            </a:r>
            <a:endParaRPr kumimoji="1" lang="ja-JP" altLang="en-US"/>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7" y="3438001"/>
            <a:ext cx="12194117" cy="17997"/>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0" tIns="20150" rIns="20150" bIns="20150"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73"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3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21" name="テキスト ボックス 20"/>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23" name="テキスト ボックス 22"/>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24" name="テキスト ボックス 23"/>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25" name="テキスト ボックス 24"/>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26" name="テキスト ボックス 25"/>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27" name="テキスト ボックス 26"/>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28" name="テキスト ボックス 27"/>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29" name="テキスト ボックス 28"/>
          <p:cNvSpPr txBox="1"/>
          <p:nvPr userDrawn="1"/>
        </p:nvSpPr>
        <p:spPr>
          <a:xfrm>
            <a:off x="2600197"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30" name="テキスト ボックス 29"/>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31" name="テキスト ボックス 30"/>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32" name="テキスト ボックス 31"/>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33" name="テキスト ボックス 32"/>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34" name="テキスト ボックス 33"/>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5</a:t>
            </a:r>
          </a:p>
        </p:txBody>
      </p:sp>
      <p:sp>
        <p:nvSpPr>
          <p:cNvPr id="35" name="テキスト ボックス 34"/>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36" name="テキスト ボックス 35"/>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37" name="テキスト ボックス 36"/>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38" name="テキスト ボックス 37"/>
          <p:cNvSpPr txBox="1"/>
          <p:nvPr userDrawn="1"/>
        </p:nvSpPr>
        <p:spPr>
          <a:xfrm>
            <a:off x="3582364"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0" name="テキスト ボックス 39"/>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41" name="テキスト ボックス 40"/>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42" name="テキスト ボックス 41"/>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43" name="テキスト ボックス 42"/>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44" name="テキスト ボックス 43"/>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45" name="テキスト ボックス 44"/>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46" name="テキスト ボックス 45"/>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47" name="テキスト ボックス 46"/>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48" name="テキスト ボックス 47"/>
          <p:cNvSpPr txBox="1"/>
          <p:nvPr userDrawn="1"/>
        </p:nvSpPr>
        <p:spPr>
          <a:xfrm>
            <a:off x="4534382" y="-29451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49" name="テキスト ボックス 48"/>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0</a:t>
            </a:r>
          </a:p>
        </p:txBody>
      </p:sp>
      <p:sp>
        <p:nvSpPr>
          <p:cNvPr id="50" name="テキスト ボックス 49"/>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8</a:t>
            </a:r>
          </a:p>
        </p:txBody>
      </p:sp>
      <p:sp>
        <p:nvSpPr>
          <p:cNvPr id="51" name="テキスト ボックス 50"/>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1</a:t>
            </a:r>
          </a:p>
        </p:txBody>
      </p:sp>
      <p:sp>
        <p:nvSpPr>
          <p:cNvPr id="52" name="テキスト ボックス 51"/>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7</a:t>
            </a:r>
          </a:p>
        </p:txBody>
      </p:sp>
      <p:sp>
        <p:nvSpPr>
          <p:cNvPr id="53" name="テキスト ボックス 52"/>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3</a:t>
            </a:r>
          </a:p>
        </p:txBody>
      </p:sp>
      <p:sp>
        <p:nvSpPr>
          <p:cNvPr id="54" name="テキスト ボックス 53"/>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9</a:t>
            </a:r>
          </a:p>
        </p:txBody>
      </p:sp>
      <p:sp>
        <p:nvSpPr>
          <p:cNvPr id="55" name="テキスト ボックス 54"/>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6</a:t>
            </a:r>
          </a:p>
        </p:txBody>
      </p:sp>
      <p:sp>
        <p:nvSpPr>
          <p:cNvPr id="56" name="テキスト ボックス 55"/>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4</a:t>
            </a:r>
          </a:p>
        </p:txBody>
      </p:sp>
      <p:sp>
        <p:nvSpPr>
          <p:cNvPr id="57" name="テキスト ボックス 56"/>
          <p:cNvSpPr txBox="1"/>
          <p:nvPr userDrawn="1"/>
        </p:nvSpPr>
        <p:spPr>
          <a:xfrm>
            <a:off x="5495267" y="4252088"/>
            <a:ext cx="997095" cy="2637005"/>
          </a:xfrm>
          <a:prstGeom prst="rect">
            <a:avLst/>
          </a:prstGeom>
          <a:noFill/>
        </p:spPr>
        <p:txBody>
          <a:bodyPr wrap="square" lIns="51181" tIns="25591" rIns="51181" bIns="25591" rtlCol="0">
            <a:spAutoFit/>
          </a:bodyPr>
          <a:lstStyle/>
          <a:p>
            <a:pPr algn="ctr"/>
            <a:r>
              <a:rPr kumimoji="1" lang="en-US" altLang="ja-JP" sz="1680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9"/>
            <a:ext cx="4124800" cy="965199"/>
          </a:xfrm>
          <a:prstGeom prst="rect">
            <a:avLst/>
          </a:prstGeom>
        </p:spPr>
        <p:txBody>
          <a:bodyPr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9"/>
            <a:ext cx="4628347" cy="957943"/>
          </a:xfrm>
          <a:prstGeom prst="rect">
            <a:avLst/>
          </a:prstGeom>
          <a:noFill/>
        </p:spPr>
        <p:txBody>
          <a:bodyPr anchor="t">
            <a:noAutofit/>
          </a:bodyPr>
          <a:lstStyle>
            <a:lvl1pPr algn="l">
              <a:lnSpc>
                <a:spcPts val="5373"/>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14"/>
            <a:ext cx="3292471" cy="1499809"/>
          </a:xfrm>
          <a:prstGeom prst="rect">
            <a:avLst/>
          </a:prstGeom>
        </p:spPr>
        <p:txBody>
          <a:bodyPr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a:lstStyle>
            <a:lvl1pPr>
              <a:defRPr/>
            </a:lvl1pPr>
          </a:lstStyle>
          <a:p>
            <a:r>
              <a:rPr kumimoji="1" lang="en-US" altLang="ja-JP"/>
              <a:t>                                                              </a:t>
            </a:r>
            <a:endParaRPr kumimoji="1" lang="ja-JP" altLang="en-US"/>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60"/>
            <a:ext cx="5131063" cy="1559557"/>
          </a:xfrm>
          <a:prstGeom prst="rect">
            <a:avLst/>
          </a:prstGeom>
        </p:spPr>
        <p:txBody>
          <a:bodyPr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6" y="3673146"/>
            <a:ext cx="4847077" cy="1025471"/>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ide Image, 3 Icons, Captions and Texts">
    <p:spTree>
      <p:nvGrpSpPr>
        <p:cNvPr id="1" name=""/>
        <p:cNvGrpSpPr/>
        <p:nvPr/>
      </p:nvGrpSpPr>
      <p:grpSpPr>
        <a:xfrm>
          <a:off x="0" y="0"/>
          <a:ext cx="0" cy="0"/>
          <a:chOff x="0" y="0"/>
          <a:chExt cx="0" cy="0"/>
        </a:xfrm>
      </p:grpSpPr>
      <p:sp>
        <p:nvSpPr>
          <p:cNvPr id="3" name="正方形/長方形 2"/>
          <p:cNvSpPr/>
          <p:nvPr userDrawn="1"/>
        </p:nvSpPr>
        <p:spPr>
          <a:xfrm>
            <a:off x="-14507"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7"/>
            <a:ext cx="9144000" cy="3695115"/>
          </a:xfrm>
          <a:prstGeom prst="rect">
            <a:avLst/>
          </a:prstGeom>
          <a:effectLst>
            <a:innerShdw blurRad="63500" dist="50800" dir="5400000">
              <a:prstClr val="black">
                <a:alpha val="50000"/>
              </a:prstClr>
            </a:innerShdw>
          </a:effectLst>
        </p:spPr>
        <p:txBody>
          <a:bodyPr/>
          <a:lstStyle>
            <a:lvl1pPr>
              <a:defRPr sz="1100">
                <a:solidFill>
                  <a:schemeClr val="bg1"/>
                </a:solidFill>
              </a:defRPr>
            </a:lvl1pPr>
          </a:lstStyle>
          <a:p>
            <a:r>
              <a:rPr kumimoji="1" lang="en-US" altLang="ja-JP"/>
              <a:t>Add an image</a:t>
            </a:r>
            <a:endParaRPr kumimoji="1" lang="ja-JP" altLang="en-US"/>
          </a:p>
        </p:txBody>
      </p:sp>
      <p:cxnSp>
        <p:nvCxnSpPr>
          <p:cNvPr id="6" name="直線コネクタ 5"/>
          <p:cNvCxnSpPr/>
          <p:nvPr userDrawn="1"/>
        </p:nvCxnSpPr>
        <p:spPr>
          <a:xfrm>
            <a:off x="0" y="374629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5"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90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1" name="テキスト プレースホルダー 5"/>
          <p:cNvSpPr>
            <a:spLocks noGrp="1"/>
          </p:cNvSpPr>
          <p:nvPr>
            <p:ph type="body" sz="quarter" idx="14" hasCustomPrompt="1"/>
          </p:nvPr>
        </p:nvSpPr>
        <p:spPr>
          <a:xfrm>
            <a:off x="756983"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50"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82" y="2728886"/>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43"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8"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1" name="テキスト プレースホルダー 5"/>
          <p:cNvSpPr>
            <a:spLocks noGrp="1"/>
          </p:cNvSpPr>
          <p:nvPr>
            <p:ph type="body" sz="quarter" idx="19" hasCustomPrompt="1"/>
          </p:nvPr>
        </p:nvSpPr>
        <p:spPr>
          <a:xfrm>
            <a:off x="3348817"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7"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6"/>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6" y="2838774"/>
            <a:ext cx="1143017" cy="1525115"/>
          </a:xfrm>
          <a:prstGeom prst="ellipse">
            <a:avLst/>
          </a:prstGeom>
          <a:noFill/>
          <a:ln w="28575">
            <a:solidFill>
              <a:schemeClr val="bg1"/>
            </a:solidFill>
            <a:prstDash val="dash"/>
          </a:ln>
          <a:effectLst/>
        </p:spPr>
        <p:txBody>
          <a:bodyPr/>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63"/>
            <a:ext cx="493627" cy="658283"/>
          </a:xfrm>
          <a:prstGeom prst="rect">
            <a:avLst/>
          </a:prstGeo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6" name="テキスト プレースホルダー 5"/>
          <p:cNvSpPr>
            <a:spLocks noGrp="1"/>
          </p:cNvSpPr>
          <p:nvPr>
            <p:ph type="body" sz="quarter" idx="24" hasCustomPrompt="1"/>
          </p:nvPr>
        </p:nvSpPr>
        <p:spPr>
          <a:xfrm>
            <a:off x="5939576" y="5011544"/>
            <a:ext cx="2447455" cy="1262655"/>
          </a:xfrm>
          <a:prstGeom prst="rect">
            <a:avLst/>
          </a:prstGeo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101"/>
            <a:ext cx="2448929" cy="431795"/>
          </a:xfrm>
          <a:prstGeom prst="rect">
            <a:avLst/>
          </a:prstGeo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 Keywords 2">
    <p:spTree>
      <p:nvGrpSpPr>
        <p:cNvPr id="1" name=""/>
        <p:cNvGrpSpPr/>
        <p:nvPr/>
      </p:nvGrpSpPr>
      <p:grpSpPr>
        <a:xfrm>
          <a:off x="0" y="0"/>
          <a:ext cx="0" cy="0"/>
          <a:chOff x="0" y="0"/>
          <a:chExt cx="0" cy="0"/>
        </a:xfrm>
      </p:grpSpPr>
      <p:sp>
        <p:nvSpPr>
          <p:cNvPr id="31" name="正方形/長方形 17"/>
          <p:cNvSpPr/>
          <p:nvPr userDrawn="1"/>
        </p:nvSpPr>
        <p:spPr>
          <a:xfrm rot="1028648">
            <a:off x="826318" y="6108593"/>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正方形/長方形 17"/>
          <p:cNvSpPr/>
          <p:nvPr userDrawn="1"/>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7" name="正方形/長方形 17"/>
          <p:cNvSpPr/>
          <p:nvPr userDrawn="1"/>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5" name="正方形/長方形 17"/>
          <p:cNvSpPr/>
          <p:nvPr userDrawn="1"/>
        </p:nvSpPr>
        <p:spPr>
          <a:xfrm rot="1028648">
            <a:off x="-51691" y="193830"/>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4" name="正方形/長方形 17"/>
          <p:cNvSpPr/>
          <p:nvPr userDrawn="1"/>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5" name="正方形/長方形 14"/>
          <p:cNvSpPr/>
          <p:nvPr userDrawn="1"/>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userDrawn="1"/>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7"/>
            <a:ext cx="4482088" cy="1512695"/>
          </a:xfrm>
        </p:spPr>
        <p:txBody>
          <a:bodyPr anchor="b">
            <a:noAutofit/>
          </a:bodyPr>
          <a:lstStyle>
            <a:lvl1pPr marL="0" marR="0" indent="0" algn="l" defTabSz="914060"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userDrawn="1"/>
        </p:nvSpPr>
        <p:spPr>
          <a:xfrm>
            <a:off x="983566" y="91789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6" name="正方形/長方形 15"/>
          <p:cNvSpPr/>
          <p:nvPr userDrawn="1"/>
        </p:nvSpPr>
        <p:spPr>
          <a:xfrm>
            <a:off x="983566" y="203236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7" name="正方形/長方形 16"/>
          <p:cNvSpPr/>
          <p:nvPr userDrawn="1"/>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8" name="正方形/長方形 27"/>
          <p:cNvSpPr/>
          <p:nvPr userDrawn="1"/>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正方形/長方形 29"/>
          <p:cNvSpPr/>
          <p:nvPr userDrawn="1"/>
        </p:nvSpPr>
        <p:spPr>
          <a:xfrm>
            <a:off x="983566" y="5372484"/>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33" name="直線コネクタ 32"/>
          <p:cNvCxnSpPr/>
          <p:nvPr userDrawn="1"/>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userDrawn="1"/>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userDrawn="1"/>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userDrawn="1"/>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userDrawn="1"/>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userDrawn="1"/>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83"/>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90"/>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5"/>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7" y="5491986"/>
            <a:ext cx="2645055"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g List with 4 Items">
    <p:spTree>
      <p:nvGrpSpPr>
        <p:cNvPr id="1" name=""/>
        <p:cNvGrpSpPr/>
        <p:nvPr/>
      </p:nvGrpSpPr>
      <p:grpSpPr>
        <a:xfrm>
          <a:off x="0" y="0"/>
          <a:ext cx="0" cy="0"/>
          <a:chOff x="0" y="0"/>
          <a:chExt cx="0" cy="0"/>
        </a:xfrm>
      </p:grpSpPr>
      <p:sp>
        <p:nvSpPr>
          <p:cNvPr id="4" name="正方形/長方形 3"/>
          <p:cNvSpPr/>
          <p:nvPr userDrawn="1"/>
        </p:nvSpPr>
        <p:spPr>
          <a:xfrm>
            <a:off x="-14508"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5" name="直線コネクタ 4"/>
          <p:cNvCxnSpPr/>
          <p:nvPr userDrawn="1"/>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effectLst>
            <a:innerShdw blurRad="63500" dist="50800">
              <a:prstClr val="black">
                <a:alpha val="50000"/>
              </a:prstClr>
            </a:innerShdw>
          </a:effectLst>
        </p:spPr>
        <p:txBody>
          <a:bodyPr>
            <a:normAutofit/>
          </a:bodyPr>
          <a:lstStyle>
            <a:lvl1pPr>
              <a:defRPr sz="1100"/>
            </a:lvl1pPr>
          </a:lstStyle>
          <a:p>
            <a:r>
              <a:rPr kumimoji="1" lang="en-US" altLang="ja-JP"/>
              <a:t>Add an image</a:t>
            </a:r>
            <a:endParaRPr kumimoji="1" lang="ja-JP" altLang="en-US"/>
          </a:p>
        </p:txBody>
      </p:sp>
      <p:sp>
        <p:nvSpPr>
          <p:cNvPr id="2" name="タイトル 1"/>
          <p:cNvSpPr>
            <a:spLocks noGrp="1"/>
          </p:cNvSpPr>
          <p:nvPr>
            <p:ph type="title" hasCustomPrompt="1"/>
          </p:nvPr>
        </p:nvSpPr>
        <p:spPr>
          <a:xfrm>
            <a:off x="4193902" y="168800"/>
            <a:ext cx="4491392"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7" y="1702190"/>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userDrawn="1">
            <p:ph type="body" sz="quarter" idx="21" hasCustomPrompt="1"/>
          </p:nvPr>
        </p:nvSpPr>
        <p:spPr>
          <a:xfrm>
            <a:off x="3298874" y="184728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7" y="2892956"/>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8" y="3038047"/>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7" y="4083709"/>
            <a:ext cx="1001055" cy="657029"/>
          </a:xfrm>
          <a:blipFill>
            <a:blip r:embed="rId3"/>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8" y="422880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7" y="5274470"/>
            <a:ext cx="1001055" cy="657029"/>
          </a:xfrm>
          <a:blipFill>
            <a:blip r:embed="rId4"/>
            <a:stretch>
              <a:fillRect/>
            </a:stretch>
          </a:blipFill>
          <a:effectLst>
            <a:outerShdw blurRad="50800" dist="38100" dir="2700000" algn="tl"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8" y="5419563"/>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7"/>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6" y="2240111"/>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73"/>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6" y="3430654"/>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8"/>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6" y="4621199"/>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5"/>
            <a:ext cx="4529476" cy="506435"/>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6" y="5811747"/>
            <a:ext cx="4522445" cy="715668"/>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 Icons, Captions and Description">
    <p:spTree>
      <p:nvGrpSpPr>
        <p:cNvPr id="1" name=""/>
        <p:cNvGrpSpPr/>
        <p:nvPr/>
      </p:nvGrpSpPr>
      <p:grpSpPr>
        <a:xfrm>
          <a:off x="0" y="0"/>
          <a:ext cx="0" cy="0"/>
          <a:chOff x="0" y="0"/>
          <a:chExt cx="0" cy="0"/>
        </a:xfrm>
      </p:grpSpPr>
      <p:grpSp>
        <p:nvGrpSpPr>
          <p:cNvPr id="5" name="グループ化 4"/>
          <p:cNvGrpSpPr/>
          <p:nvPr userDrawn="1"/>
        </p:nvGrpSpPr>
        <p:grpSpPr>
          <a:xfrm rot="16200000">
            <a:off x="-457385" y="2905282"/>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userDrawn="1"/>
        </p:nvGrpSpPr>
        <p:grpSpPr>
          <a:xfrm rot="16200000">
            <a:off x="1154554" y="2905282"/>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userDrawn="1"/>
        </p:nvGrpSpPr>
        <p:grpSpPr>
          <a:xfrm rot="16200000">
            <a:off x="2766491" y="2905282"/>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userDrawn="1"/>
        </p:nvGrpSpPr>
        <p:grpSpPr>
          <a:xfrm rot="16200000">
            <a:off x="4378427" y="2905282"/>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userDrawn="1"/>
        </p:nvGrpSpPr>
        <p:grpSpPr>
          <a:xfrm rot="16200000">
            <a:off x="5990363" y="2905282"/>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userDrawn="1"/>
        </p:nvSpPr>
        <p:spPr>
          <a:xfrm>
            <a:off x="-21094"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userDrawn="1"/>
        </p:nvCxnSpPr>
        <p:spPr>
          <a:xfrm flipV="1">
            <a:off x="0" y="2838985"/>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6"/>
            <a:ext cx="3675064" cy="2648929"/>
          </a:xfrm>
          <a:prstGeom prst="rect">
            <a:avLst/>
          </a:prstGeom>
        </p:spPr>
        <p:txBody>
          <a:bodyPr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7" name="図プレースホルダー 28"/>
          <p:cNvSpPr>
            <a:spLocks noGrp="1"/>
          </p:cNvSpPr>
          <p:nvPr>
            <p:ph type="pic" sz="quarter" idx="23" hasCustomPrompt="1"/>
          </p:nvPr>
        </p:nvSpPr>
        <p:spPr>
          <a:xfrm>
            <a:off x="2748568"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8" name="図プレースホルダー 28"/>
          <p:cNvSpPr>
            <a:spLocks noGrp="1"/>
          </p:cNvSpPr>
          <p:nvPr>
            <p:ph type="pic" sz="quarter" idx="24" hasCustomPrompt="1"/>
          </p:nvPr>
        </p:nvSpPr>
        <p:spPr>
          <a:xfrm>
            <a:off x="4360504"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59" name="図プレースホルダー 28"/>
          <p:cNvSpPr>
            <a:spLocks noGrp="1"/>
          </p:cNvSpPr>
          <p:nvPr>
            <p:ph type="pic" sz="quarter" idx="25" hasCustomPrompt="1"/>
          </p:nvPr>
        </p:nvSpPr>
        <p:spPr>
          <a:xfrm>
            <a:off x="5972441"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0" name="図プレースホルダー 28"/>
          <p:cNvSpPr>
            <a:spLocks noGrp="1"/>
          </p:cNvSpPr>
          <p:nvPr>
            <p:ph type="pic" sz="quarter" idx="26" hasCustomPrompt="1"/>
          </p:nvPr>
        </p:nvSpPr>
        <p:spPr>
          <a:xfrm>
            <a:off x="7584377" y="3774255"/>
            <a:ext cx="425784" cy="567811"/>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61" name="テキスト プレースホルダー 5"/>
          <p:cNvSpPr>
            <a:spLocks noGrp="1"/>
          </p:cNvSpPr>
          <p:nvPr>
            <p:ph type="body" sz="quarter" idx="13" hasCustomPrompt="1"/>
          </p:nvPr>
        </p:nvSpPr>
        <p:spPr>
          <a:xfrm>
            <a:off x="54022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83"/>
            <a:ext cx="1605383" cy="554355"/>
          </a:xfrm>
          <a:prstGeom prst="rect">
            <a:avLst/>
          </a:prstGeom>
        </p:spPr>
        <p:txBody>
          <a:bodyPr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68" name="直線コネクタ 67"/>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9"/>
            <a:ext cx="4325065" cy="1457327"/>
          </a:xfrm>
          <a:prstGeom prst="rect">
            <a:avLst/>
          </a:prstGeom>
        </p:spPr>
        <p:txBody>
          <a:bodyPr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userDrawn="1"/>
        </p:nvGrpSpPr>
        <p:grpSpPr>
          <a:xfrm>
            <a:off x="8387761" y="226120"/>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istory 1">
    <p:spTree>
      <p:nvGrpSpPr>
        <p:cNvPr id="1" name=""/>
        <p:cNvGrpSpPr/>
        <p:nvPr/>
      </p:nvGrpSpPr>
      <p:grpSpPr>
        <a:xfrm>
          <a:off x="0" y="0"/>
          <a:ext cx="0" cy="0"/>
          <a:chOff x="0" y="0"/>
          <a:chExt cx="0" cy="0"/>
        </a:xfrm>
      </p:grpSpPr>
      <p:sp>
        <p:nvSpPr>
          <p:cNvPr id="11" name="正方形/長方形 10"/>
          <p:cNvSpPr/>
          <p:nvPr userDrawn="1"/>
        </p:nvSpPr>
        <p:spPr>
          <a:xfrm>
            <a:off x="4817907" y="3263634"/>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 name="タイトル 1"/>
          <p:cNvSpPr>
            <a:spLocks noGrp="1"/>
          </p:cNvSpPr>
          <p:nvPr>
            <p:ph type="title" hasCustomPrompt="1"/>
          </p:nvPr>
        </p:nvSpPr>
        <p:spPr>
          <a:xfrm>
            <a:off x="225220" y="168800"/>
            <a:ext cx="4106551"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3" y="1101738"/>
            <a:ext cx="4104781"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userDrawn="1"/>
        </p:nvSpPr>
        <p:spPr>
          <a:xfrm>
            <a:off x="4526662"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userDrawn="1"/>
        </p:nvSpPr>
        <p:spPr>
          <a:xfrm>
            <a:off x="4379323" y="99593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userDrawn="1"/>
        </p:nvSpPr>
        <p:spPr>
          <a:xfrm>
            <a:off x="4379323" y="24464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userDrawn="1"/>
        </p:nvSpPr>
        <p:spPr>
          <a:xfrm>
            <a:off x="5035595"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8" name="グループ化 17"/>
          <p:cNvGrpSpPr/>
          <p:nvPr userDrawn="1"/>
        </p:nvGrpSpPr>
        <p:grpSpPr>
          <a:xfrm flipH="1">
            <a:off x="4883914"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61"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8"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userDrawn="1"/>
        </p:nvSpPr>
        <p:spPr>
          <a:xfrm>
            <a:off x="5035595"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1" name="グループ化 30"/>
          <p:cNvGrpSpPr/>
          <p:nvPr userDrawn="1"/>
        </p:nvGrpSpPr>
        <p:grpSpPr>
          <a:xfrm flipH="1">
            <a:off x="4883914"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61" y="5688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8"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userDrawn="1"/>
        </p:nvSpPr>
        <p:spPr>
          <a:xfrm flipH="1">
            <a:off x="672763" y="179295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userDrawn="1"/>
        </p:nvSpPr>
        <p:spPr>
          <a:xfrm>
            <a:off x="764600"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44" name="グループ化 43"/>
          <p:cNvGrpSpPr/>
          <p:nvPr userDrawn="1"/>
        </p:nvGrpSpPr>
        <p:grpSpPr>
          <a:xfrm>
            <a:off x="3305759"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9"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57" name="グループ化 56"/>
          <p:cNvGrpSpPr/>
          <p:nvPr userDrawn="1"/>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7F5B0C1-ACF1-429D-BB9C-CFE83B3E5F49}"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265B144E-18E9-4163-A0AC-B92B06F45406}" type="slidenum">
              <a:rPr lang="en-US" smtClean="0"/>
              <a:pPr>
                <a:defRPr/>
              </a:pPr>
              <a:t>‹#›</a:t>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History 2">
    <p:spTree>
      <p:nvGrpSpPr>
        <p:cNvPr id="1" name=""/>
        <p:cNvGrpSpPr/>
        <p:nvPr/>
      </p:nvGrpSpPr>
      <p:grpSpPr>
        <a:xfrm>
          <a:off x="0" y="0"/>
          <a:ext cx="0" cy="0"/>
          <a:chOff x="0" y="0"/>
          <a:chExt cx="0" cy="0"/>
        </a:xfrm>
      </p:grpSpPr>
      <p:sp>
        <p:nvSpPr>
          <p:cNvPr id="17" name="正方形/長方形 10"/>
          <p:cNvSpPr/>
          <p:nvPr userDrawn="1"/>
        </p:nvSpPr>
        <p:spPr>
          <a:xfrm>
            <a:off x="4817907" y="3263634"/>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18" name="正方形/長方形 17"/>
          <p:cNvSpPr/>
          <p:nvPr userDrawn="1"/>
        </p:nvSpPr>
        <p:spPr>
          <a:xfrm>
            <a:off x="4526662"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userDrawn="1"/>
        </p:nvSpPr>
        <p:spPr>
          <a:xfrm>
            <a:off x="4379323" y="995933"/>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userDrawn="1"/>
        </p:nvSpPr>
        <p:spPr>
          <a:xfrm>
            <a:off x="4379323" y="24464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userDrawn="1"/>
        </p:nvSpPr>
        <p:spPr>
          <a:xfrm>
            <a:off x="4379323" y="389689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userDrawn="1"/>
        </p:nvSpPr>
        <p:spPr>
          <a:xfrm>
            <a:off x="4379323" y="5347375"/>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userDrawn="1"/>
        </p:nvSpPr>
        <p:spPr>
          <a:xfrm>
            <a:off x="5035595"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5" name="グループ化 24"/>
          <p:cNvGrpSpPr/>
          <p:nvPr userDrawn="1"/>
        </p:nvGrpSpPr>
        <p:grpSpPr>
          <a:xfrm flipH="1">
            <a:off x="4883914"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61" y="3469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8" y="3997003"/>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userDrawn="1"/>
        </p:nvSpPr>
        <p:spPr>
          <a:xfrm>
            <a:off x="4817907" y="36267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anchor="ctr">
            <a:noAutofit/>
          </a:bodyPr>
          <a:lstStyle>
            <a:lvl1pPr marL="0" marR="0" indent="0" algn="l"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userDrawn="1"/>
        </p:nvSpPr>
        <p:spPr>
          <a:xfrm>
            <a:off x="5035595"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8" name="グループ化 37"/>
          <p:cNvGrpSpPr/>
          <p:nvPr userDrawn="1"/>
        </p:nvGrpSpPr>
        <p:grpSpPr>
          <a:xfrm flipH="1">
            <a:off x="4883914"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61" y="568851"/>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8" y="1096040"/>
            <a:ext cx="3174421" cy="831423"/>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userDrawn="1"/>
        </p:nvSpPr>
        <p:spPr>
          <a:xfrm flipH="1">
            <a:off x="672763" y="1792958"/>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userDrawn="1"/>
        </p:nvSpPr>
        <p:spPr>
          <a:xfrm>
            <a:off x="764600"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51" name="グループ化 50"/>
          <p:cNvGrpSpPr/>
          <p:nvPr userDrawn="1"/>
        </p:nvGrpSpPr>
        <p:grpSpPr>
          <a:xfrm>
            <a:off x="3305759"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9" y="2008812"/>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userDrawn="1"/>
        </p:nvSpPr>
        <p:spPr>
          <a:xfrm flipH="1">
            <a:off x="674534" y="471411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anchor="ctr">
            <a:noAutofit/>
          </a:bodyPr>
          <a:lstStyle>
            <a:lvl1pPr marL="0" marR="0" indent="0" algn="r" defTabSz="914060"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userDrawn="1"/>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64" name="グループ化 63"/>
          <p:cNvGrpSpPr/>
          <p:nvPr userDrawn="1"/>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9" y="4929968"/>
            <a:ext cx="756063"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ing and Text 2">
    <p:spTree>
      <p:nvGrpSpPr>
        <p:cNvPr id="1" name=""/>
        <p:cNvGrpSpPr/>
        <p:nvPr/>
      </p:nvGrpSpPr>
      <p:grpSpPr>
        <a:xfrm>
          <a:off x="0" y="0"/>
          <a:ext cx="0" cy="0"/>
          <a:chOff x="0" y="0"/>
          <a:chExt cx="0" cy="0"/>
        </a:xfrm>
      </p:grpSpPr>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61" y="2236078"/>
            <a:ext cx="3771085" cy="4154659"/>
          </a:xfrm>
          <a:prstGeom prst="rect">
            <a:avLst/>
          </a:prstGeom>
        </p:spPr>
        <p:txBody>
          <a:bodyPr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userDrawn="1"/>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4" name="直線コネクタ 13"/>
          <p:cNvCxnSpPr/>
          <p:nvPr userDrawn="1"/>
        </p:nvCxnSpPr>
        <p:spPr>
          <a:xfrm flipH="1">
            <a:off x="3648773"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8" y="425819"/>
            <a:ext cx="3700501" cy="3793067"/>
          </a:xfrm>
          <a:prstGeom prst="rect">
            <a:avLst/>
          </a:prstGeom>
        </p:spPr>
        <p:txBody>
          <a:bodyPr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Big Image">
    <p:spTree>
      <p:nvGrpSpPr>
        <p:cNvPr id="1" name=""/>
        <p:cNvGrpSpPr/>
        <p:nvPr/>
      </p:nvGrpSpPr>
      <p:grpSpPr>
        <a:xfrm>
          <a:off x="0" y="0"/>
          <a:ext cx="0" cy="0"/>
          <a:chOff x="0" y="0"/>
          <a:chExt cx="0" cy="0"/>
        </a:xfrm>
      </p:grpSpPr>
      <p:sp>
        <p:nvSpPr>
          <p:cNvPr id="3" name="正方形/長方形 2"/>
          <p:cNvSpPr/>
          <p:nvPr userDrawn="1"/>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06" name="直線コネクタ 105"/>
          <p:cNvCxnSpPr/>
          <p:nvPr userDrawn="1"/>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userDrawn="1"/>
        </p:nvGrpSpPr>
        <p:grpSpPr>
          <a:xfrm>
            <a:off x="8387761" y="226120"/>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12" name="タイトル 1"/>
          <p:cNvSpPr>
            <a:spLocks noGrp="1"/>
          </p:cNvSpPr>
          <p:nvPr>
            <p:ph type="title" hasCustomPrompt="1"/>
          </p:nvPr>
        </p:nvSpPr>
        <p:spPr>
          <a:xfrm>
            <a:off x="4680048" y="1277264"/>
            <a:ext cx="4082447" cy="2169735"/>
          </a:xfrm>
          <a:prstGeom prst="rect">
            <a:avLst/>
          </a:prstGeom>
        </p:spPr>
        <p:txBody>
          <a:bodyPr lIns="51181" tIns="25591" rIns="51181" bIns="25591"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58" y="3543919"/>
            <a:ext cx="4082445" cy="2242451"/>
          </a:xfrm>
          <a:prstGeom prst="rect">
            <a:avLst/>
          </a:prstGeom>
        </p:spPr>
        <p:txBody>
          <a:bodyPr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userDrawn="1"/>
        </p:nvSpPr>
        <p:spPr>
          <a:xfrm>
            <a:off x="4733445" y="3390072"/>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a:lstStyle>
            <a:lvl1pPr marL="0" marR="0" indent="0" algn="l" defTabSz="914060"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13" name="正方形/長方形 12"/>
          <p:cNvSpPr/>
          <p:nvPr userDrawn="1"/>
        </p:nvSpPr>
        <p:spPr>
          <a:xfrm>
            <a:off x="2771759"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6327142"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7" y="338670"/>
            <a:ext cx="2793515" cy="1335315"/>
          </a:xfrm>
          <a:prstGeom prst="rect">
            <a:avLst/>
          </a:prstGeom>
        </p:spPr>
        <p:txBody>
          <a:bodyPr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7" y="1673983"/>
            <a:ext cx="2793515" cy="1412724"/>
          </a:xfrm>
          <a:prstGeom prst="rect">
            <a:avLst/>
          </a:prstGeom>
        </p:spPr>
        <p:txBody>
          <a:bodyPr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7" y="3904351"/>
            <a:ext cx="2648397" cy="2510971"/>
          </a:xfrm>
          <a:prstGeom prst="rect">
            <a:avLst/>
          </a:prstGeom>
        </p:spPr>
        <p:txBody>
          <a:bodyPr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flipH="1">
            <a:off x="2771759"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Mobile 1">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43" y="641319"/>
            <a:ext cx="473322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50" y="3532072"/>
            <a:ext cx="4764883"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04368"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Mobile 3">
    <p:spTree>
      <p:nvGrpSpPr>
        <p:cNvPr id="1" name=""/>
        <p:cNvGrpSpPr/>
        <p:nvPr/>
      </p:nvGrpSpPr>
      <p:grpSpPr>
        <a:xfrm>
          <a:off x="0" y="0"/>
          <a:ext cx="0" cy="0"/>
          <a:chOff x="0" y="0"/>
          <a:chExt cx="0" cy="0"/>
        </a:xfrm>
      </p:grpSpPr>
      <p:sp>
        <p:nvSpPr>
          <p:cNvPr id="7" name="正方形/長方形 6"/>
          <p:cNvSpPr/>
          <p:nvPr userDrawn="1"/>
        </p:nvSpPr>
        <p:spPr>
          <a:xfrm>
            <a:off x="-14507"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488270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50" y="5060649"/>
            <a:ext cx="4887341" cy="1093408"/>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4368"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8" y="1234104"/>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10" name="テキスト プレースホルダー 5"/>
          <p:cNvSpPr>
            <a:spLocks noGrp="1"/>
          </p:cNvSpPr>
          <p:nvPr>
            <p:ph type="body" sz="quarter" idx="23" hasCustomPrompt="1"/>
          </p:nvPr>
        </p:nvSpPr>
        <p:spPr>
          <a:xfrm>
            <a:off x="4034282" y="1335027"/>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82" y="913201"/>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2" name="テキスト プレースホルダー 5"/>
          <p:cNvSpPr>
            <a:spLocks noGrp="1"/>
          </p:cNvSpPr>
          <p:nvPr>
            <p:ph type="body" sz="quarter" idx="25" hasCustomPrompt="1"/>
          </p:nvPr>
        </p:nvSpPr>
        <p:spPr>
          <a:xfrm>
            <a:off x="4034282" y="254326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82" y="2121438"/>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25" name="テキスト プレースホルダー 5"/>
          <p:cNvSpPr>
            <a:spLocks noGrp="1"/>
          </p:cNvSpPr>
          <p:nvPr>
            <p:ph type="body" sz="quarter" idx="28" hasCustomPrompt="1"/>
          </p:nvPr>
        </p:nvSpPr>
        <p:spPr>
          <a:xfrm>
            <a:off x="4034282" y="3751494"/>
            <a:ext cx="4439709" cy="638927"/>
          </a:xfrm>
          <a:prstGeom prst="rect">
            <a:avLst/>
          </a:prstGeom>
        </p:spPr>
        <p:txBody>
          <a:bodyPr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82" y="3329674"/>
            <a:ext cx="4439709"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Mobile 2">
    <p:spTree>
      <p:nvGrpSpPr>
        <p:cNvPr id="1" name=""/>
        <p:cNvGrpSpPr/>
        <p:nvPr/>
      </p:nvGrpSpPr>
      <p:grpSpPr>
        <a:xfrm>
          <a:off x="0" y="0"/>
          <a:ext cx="0" cy="0"/>
          <a:chOff x="0" y="0"/>
          <a:chExt cx="0" cy="0"/>
        </a:xfrm>
      </p:grpSpPr>
      <p:sp>
        <p:nvSpPr>
          <p:cNvPr id="7" name="正方形/長方形 6"/>
          <p:cNvSpPr/>
          <p:nvPr userDrawn="1"/>
        </p:nvSpPr>
        <p:spPr>
          <a:xfrm>
            <a:off x="-14507"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33451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91" y="641319"/>
            <a:ext cx="3796183" cy="2651275"/>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72"/>
            <a:ext cx="3821576" cy="2621993"/>
          </a:xfrm>
          <a:prstGeom prst="rect">
            <a:avLst/>
          </a:prstGeom>
        </p:spPr>
        <p:txBody>
          <a:bodyPr anchor="t">
            <a:normAutofit/>
          </a:bodyPr>
          <a:lstStyle>
            <a:lvl1pPr marL="191934" indent="-191934"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8407" y="641321"/>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93965" y="2745987"/>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9"/>
            <a:ext cx="1092244" cy="25608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
        <p:nvSpPr>
          <p:cNvPr id="9" name="図プレースホルダー 3"/>
          <p:cNvSpPr>
            <a:spLocks noGrp="1"/>
          </p:cNvSpPr>
          <p:nvPr>
            <p:ph type="pic" sz="quarter" idx="18" hasCustomPrompt="1"/>
          </p:nvPr>
        </p:nvSpPr>
        <p:spPr>
          <a:xfrm>
            <a:off x="1882255" y="1158371"/>
            <a:ext cx="2550169" cy="4536359"/>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16" name="直角三角形 15"/>
          <p:cNvSpPr/>
          <p:nvPr userDrawn="1"/>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27" name="直線コネクタ 26"/>
          <p:cNvCxnSpPr/>
          <p:nvPr userDrawn="1"/>
        </p:nvCxnSpPr>
        <p:spPr>
          <a:xfrm flipV="1">
            <a:off x="3794837"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800"/>
            <a:ext cx="4868417"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17" name="グループ化 16"/>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4" y="2022335"/>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4" y="3918863"/>
            <a:ext cx="3446545" cy="161426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5" y="2017496"/>
            <a:ext cx="3453573" cy="1867505"/>
          </a:xfrm>
        </p:spPr>
        <p:txBody>
          <a:bodyPr anchor="b">
            <a:noAutofit/>
          </a:bodyPr>
          <a:lstStyle>
            <a:lvl1pPr marL="0" marR="0" indent="0" algn="l" defTabSz="914060"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5" y="3914027"/>
            <a:ext cx="3446545" cy="1614263"/>
          </a:xfrm>
        </p:spPr>
        <p:txBody>
          <a:bodyPr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93" y="1101738"/>
            <a:ext cx="4583669"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Desktop Image">
    <p:spTree>
      <p:nvGrpSpPr>
        <p:cNvPr id="1" name=""/>
        <p:cNvGrpSpPr/>
        <p:nvPr/>
      </p:nvGrpSpPr>
      <p:grpSpPr>
        <a:xfrm>
          <a:off x="0" y="0"/>
          <a:ext cx="0" cy="0"/>
          <a:chOff x="0" y="0"/>
          <a:chExt cx="0" cy="0"/>
        </a:xfrm>
      </p:grpSpPr>
      <p:sp>
        <p:nvSpPr>
          <p:cNvPr id="7" name="正方形/長方形 6"/>
          <p:cNvSpPr/>
          <p:nvPr userDrawn="1"/>
        </p:nvSpPr>
        <p:spPr>
          <a:xfrm>
            <a:off x="-14507"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8" name="直線コネクタ 7"/>
          <p:cNvCxnSpPr/>
          <p:nvPr userDrawn="1"/>
        </p:nvCxnSpPr>
        <p:spPr>
          <a:xfrm>
            <a:off x="0" y="3540844"/>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20" y="1239749"/>
            <a:ext cx="3495215" cy="2110899"/>
          </a:xfrm>
          <a:prstGeom prst="rect">
            <a:avLst/>
          </a:prstGeom>
          <a:noFill/>
        </p:spPr>
        <p:txBody>
          <a:bodyPr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8817"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401"/>
            <a:ext cx="4151312" cy="3038621"/>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grpSp>
        <p:nvGrpSpPr>
          <p:cNvPr id="14" name="グループ化 13"/>
          <p:cNvGrpSpPr/>
          <p:nvPr userDrawn="1"/>
        </p:nvGrpSpPr>
        <p:grpSpPr>
          <a:xfrm>
            <a:off x="8387761" y="226120"/>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Mobile and 3 Points">
    <p:spTree>
      <p:nvGrpSpPr>
        <p:cNvPr id="1" name=""/>
        <p:cNvGrpSpPr/>
        <p:nvPr/>
      </p:nvGrpSpPr>
      <p:grpSpPr>
        <a:xfrm>
          <a:off x="0" y="0"/>
          <a:ext cx="0" cy="0"/>
          <a:chOff x="0" y="0"/>
          <a:chExt cx="0" cy="0"/>
        </a:xfrm>
      </p:grpSpPr>
      <p:sp>
        <p:nvSpPr>
          <p:cNvPr id="44" name="正方形/長方形 43"/>
          <p:cNvSpPr/>
          <p:nvPr userDrawn="1"/>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9" name="グループ化 8"/>
          <p:cNvGrpSpPr/>
          <p:nvPr userDrawn="1"/>
        </p:nvGrpSpPr>
        <p:grpSpPr>
          <a:xfrm>
            <a:off x="8387761" y="226120"/>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3" name="二等辺三角形 10"/>
          <p:cNvSpPr/>
          <p:nvPr userDrawn="1"/>
        </p:nvSpPr>
        <p:spPr>
          <a:xfrm rot="5400000">
            <a:off x="4824814"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4" name="グループ化 13"/>
          <p:cNvGrpSpPr/>
          <p:nvPr userDrawn="1"/>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51"/>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userDrawn="1"/>
        </p:nvSpPr>
        <p:spPr>
          <a:xfrm rot="5400000">
            <a:off x="4824814" y="1302849"/>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29" name="グループ化 28"/>
          <p:cNvGrpSpPr/>
          <p:nvPr userDrawn="1"/>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7"/>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1"/>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userDrawn="1"/>
        </p:nvSpPr>
        <p:spPr>
          <a:xfrm rot="5400000">
            <a:off x="4824814"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37" name="グループ化 36"/>
          <p:cNvGrpSpPr/>
          <p:nvPr userDrawn="1"/>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13"/>
            <a:ext cx="3490471" cy="431795"/>
          </a:xfrm>
          <a:prstGeom prst="rect">
            <a:avLst/>
          </a:prstGeo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9"/>
            <a:ext cx="5075477" cy="807185"/>
          </a:xfrm>
          <a:prstGeom prst="rect">
            <a:avLst/>
          </a:prstGeo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userDrawn="1"/>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19359"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71"/>
            <a:ext cx="1779279" cy="4219575"/>
          </a:xfrm>
          <a:prstGeom prst="rect">
            <a:avLst/>
          </a:prstGeom>
          <a:effectLst>
            <a:innerShdw blurRad="114300">
              <a:prstClr val="black"/>
            </a:innerShdw>
          </a:effectLst>
        </p:spPr>
        <p:txBody>
          <a:bodyPr/>
          <a:lstStyle>
            <a:lvl1pPr>
              <a:defRPr sz="1100" baseline="0"/>
            </a:lvl1pPr>
          </a:lstStyle>
          <a:p>
            <a:r>
              <a:rPr kumimoji="1" lang="en-US" altLang="ja-JP"/>
              <a:t>Add an image</a:t>
            </a:r>
            <a:endParaRPr kumimoji="1" lang="ja-JP" altLang="en-US"/>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8"/>
            <a:ext cx="2057400" cy="5851525"/>
          </a:xfrm>
        </p:spPr>
        <p:txBody>
          <a:bodyPr vert="eaVert"/>
          <a:lstStyle>
            <a:lvl1pPr>
              <a:defRPr>
                <a:latin typeface="Arial" pitchFamily="34" charset="0"/>
              </a:defRPr>
            </a:lvl1pPr>
          </a:lstStyle>
          <a:p>
            <a:r>
              <a:rPr lang="en-US" altLang="ja-JP"/>
              <a:t>Click to edit Master title style</a:t>
            </a:r>
            <a:endParaRPr lang="en-US"/>
          </a:p>
        </p:txBody>
      </p:sp>
      <p:sp>
        <p:nvSpPr>
          <p:cNvPr id="3" name="Vertical Text Placeholder 2"/>
          <p:cNvSpPr>
            <a:spLocks noGrp="1"/>
          </p:cNvSpPr>
          <p:nvPr>
            <p:ph type="body" orient="vert" idx="1"/>
          </p:nvPr>
        </p:nvSpPr>
        <p:spPr>
          <a:xfrm>
            <a:off x="457200" y="274648"/>
            <a:ext cx="6019800" cy="5851525"/>
          </a:xfr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1C2CA745-3FAD-413A-9FCE-281A7307C548}"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E4C0B9F4-8C55-42DC-B918-1730F1B9FDA9}" type="slidenum">
              <a:rPr lang="en-US" smtClean="0"/>
              <a:pPr>
                <a:defRPr/>
              </a:pPr>
              <a:t>‹#›</a:t>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3" name="正方形/長方形 2"/>
          <p:cNvSpPr/>
          <p:nvPr userDrawn="1"/>
        </p:nvSpPr>
        <p:spPr>
          <a:xfrm>
            <a:off x="-14507"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24" name="直線コネクタ 23"/>
          <p:cNvCxnSpPr/>
          <p:nvPr userDrawn="1"/>
        </p:nvCxnSpPr>
        <p:spPr>
          <a:xfrm>
            <a:off x="0" y="3544670"/>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userDrawn="1"/>
        </p:nvSpPr>
        <p:spPr>
          <a:xfrm>
            <a:off x="314056" y="1378398"/>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81" tIns="25591" rIns="51181" bIns="25591"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7"/>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lstStyle>
            <a:lvl1pPr>
              <a:defRPr sz="1100" baseline="0"/>
            </a:lvl1pPr>
          </a:lstStyle>
          <a:p>
            <a:r>
              <a:rPr kumimoji="1" lang="en-US" altLang="ja-JP"/>
              <a:t>Add an image</a:t>
            </a:r>
            <a:endParaRPr kumimoji="1" lang="ja-JP" altLang="en-US"/>
          </a:p>
        </p:txBody>
      </p:sp>
      <p:grpSp>
        <p:nvGrpSpPr>
          <p:cNvPr id="13" name="グループ化 12"/>
          <p:cNvGrpSpPr/>
          <p:nvPr userDrawn="1"/>
        </p:nvGrpSpPr>
        <p:grpSpPr>
          <a:xfrm>
            <a:off x="408915" y="1488499"/>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userDrawn="1"/>
        </p:nvGrpSpPr>
        <p:grpSpPr>
          <a:xfrm>
            <a:off x="5205156" y="1469157"/>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9"/>
            <a:ext cx="3242467" cy="2110899"/>
          </a:xfrm>
          <a:prstGeom prst="rect">
            <a:avLst/>
          </a:prstGeom>
          <a:noFill/>
        </p:spPr>
        <p:txBody>
          <a:bodyPr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8"/>
            <a:ext cx="3237721" cy="237338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userDrawn="1"/>
        </p:nvGrpSpPr>
        <p:grpSpPr>
          <a:xfrm>
            <a:off x="8387761" y="226120"/>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a:lstStyle>
            <a:lvl1pPr>
              <a:defRPr sz="1000"/>
            </a:lvl1pPr>
          </a:lstStyle>
          <a:p>
            <a:r>
              <a:rPr kumimoji="1" lang="en-US" altLang="ja-JP"/>
              <a:t>Add an image</a:t>
            </a:r>
            <a:endParaRPr kumimoji="1" lang="ja-JP" altLang="en-US"/>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a:normAutofit/>
          </a:bodyPr>
          <a:lstStyle>
            <a:lvl1pPr marL="0" marR="0" indent="0" algn="l" defTabSz="913906"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a:t>Add an image</a:t>
            </a:r>
            <a:endParaRPr kumimoji="1" lang="ja-JP" altLang="en-US"/>
          </a:p>
          <a:p>
            <a:endParaRPr kumimoji="1" lang="ja-JP" altLang="en-US"/>
          </a:p>
        </p:txBody>
      </p:sp>
      <p:sp>
        <p:nvSpPr>
          <p:cNvPr id="13" name="テキスト プレースホルダー 5"/>
          <p:cNvSpPr>
            <a:spLocks noGrp="1"/>
          </p:cNvSpPr>
          <p:nvPr>
            <p:ph type="body" sz="quarter" idx="22" hasCustomPrompt="1"/>
          </p:nvPr>
        </p:nvSpPr>
        <p:spPr>
          <a:xfrm>
            <a:off x="549349" y="2851056"/>
            <a:ext cx="8045323" cy="930536"/>
          </a:xfrm>
          <a:prstGeom prst="rect">
            <a:avLst/>
          </a:prstGeom>
        </p:spPr>
        <p:txBody>
          <a:bodyPr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9" y="3498169"/>
            <a:ext cx="8045323" cy="614219"/>
          </a:xfrm>
          <a:prstGeom prst="rect">
            <a:avLst/>
          </a:prstGeom>
        </p:spPr>
        <p:txBody>
          <a:bodyPr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userDrawn="1"/>
        </p:nvSpPr>
        <p:spPr>
          <a:xfrm>
            <a:off x="-14507" y="2044516"/>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16" name="直線コネクタ 15"/>
          <p:cNvCxnSpPr/>
          <p:nvPr userDrawn="1"/>
        </p:nvCxnSpPr>
        <p:spPr>
          <a:xfrm>
            <a:off x="36293"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userDrawn="1"/>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64"/>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9"/>
            <a:ext cx="3045091" cy="4849171"/>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
        <p:nvSpPr>
          <p:cNvPr id="27" name="テキスト プレースホルダー 5"/>
          <p:cNvSpPr>
            <a:spLocks noGrp="1"/>
          </p:cNvSpPr>
          <p:nvPr>
            <p:ph type="body" sz="quarter" idx="12" hasCustomPrompt="1"/>
          </p:nvPr>
        </p:nvSpPr>
        <p:spPr>
          <a:xfrm>
            <a:off x="4554011" y="2460031"/>
            <a:ext cx="3938339" cy="2051015"/>
          </a:xfrm>
        </p:spPr>
        <p:txBody>
          <a:bodyPr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4" y="168800"/>
            <a:ext cx="4415037" cy="912101"/>
          </a:xfrm>
          <a:prstGeom prst="rect">
            <a:avLst/>
          </a:prstGeom>
        </p:spPr>
        <p:txBody>
          <a:bodyPr lIns="51181" tIns="25591" rIns="51181" bIns="25591"/>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93" y="1101738"/>
            <a:ext cx="4413135"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userDrawn="1"/>
        </p:nvSpPr>
        <p:spPr>
          <a:xfrm>
            <a:off x="4740001"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cxnSp>
        <p:nvCxnSpPr>
          <p:cNvPr id="68" name="直線コネクタ 67"/>
          <p:cNvCxnSpPr/>
          <p:nvPr userDrawn="1"/>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a:lstStyle>
            <a:lvl1pPr>
              <a:defRPr sz="1100">
                <a:solidFill>
                  <a:schemeClr val="bg1"/>
                </a:solidFill>
              </a:defRPr>
            </a:lvl1pPr>
          </a:lstStyle>
          <a:p>
            <a:r>
              <a:rPr kumimoji="1" lang="en-US" altLang="ja-JP"/>
              <a:t>Add an image</a:t>
            </a:r>
            <a:endParaRPr kumimoji="1" lang="ja-JP" altLang="en-US"/>
          </a:p>
        </p:txBody>
      </p:sp>
      <p:sp>
        <p:nvSpPr>
          <p:cNvPr id="70" name="円/楕円 69"/>
          <p:cNvSpPr/>
          <p:nvPr userDrawn="1"/>
        </p:nvSpPr>
        <p:spPr>
          <a:xfrm>
            <a:off x="4572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1" name="円/楕円 70"/>
          <p:cNvSpPr/>
          <p:nvPr userDrawn="1"/>
        </p:nvSpPr>
        <p:spPr>
          <a:xfrm>
            <a:off x="5394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3" name="テキスト プレースホルダー 5"/>
          <p:cNvSpPr>
            <a:spLocks noGrp="1"/>
          </p:cNvSpPr>
          <p:nvPr>
            <p:ph type="body" sz="quarter" idx="14" hasCustomPrompt="1"/>
          </p:nvPr>
        </p:nvSpPr>
        <p:spPr>
          <a:xfrm>
            <a:off x="11356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userDrawn="1"/>
        </p:nvSpPr>
        <p:spPr>
          <a:xfrm>
            <a:off x="4572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6" name="円/楕円 75"/>
          <p:cNvSpPr/>
          <p:nvPr userDrawn="1"/>
        </p:nvSpPr>
        <p:spPr>
          <a:xfrm>
            <a:off x="5394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8" name="テキスト プレースホルダー 5"/>
          <p:cNvSpPr>
            <a:spLocks noGrp="1"/>
          </p:cNvSpPr>
          <p:nvPr>
            <p:ph type="body" sz="quarter" idx="27" hasCustomPrompt="1"/>
          </p:nvPr>
        </p:nvSpPr>
        <p:spPr>
          <a:xfrm>
            <a:off x="11356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userDrawn="1"/>
        </p:nvSpPr>
        <p:spPr>
          <a:xfrm>
            <a:off x="456019"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6" name="円/楕円 85"/>
          <p:cNvSpPr/>
          <p:nvPr userDrawn="1"/>
        </p:nvSpPr>
        <p:spPr>
          <a:xfrm>
            <a:off x="538252"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88" name="テキスト プレースホルダー 5"/>
          <p:cNvSpPr>
            <a:spLocks noGrp="1"/>
          </p:cNvSpPr>
          <p:nvPr>
            <p:ph type="body" sz="quarter" idx="30" hasCustomPrompt="1"/>
          </p:nvPr>
        </p:nvSpPr>
        <p:spPr>
          <a:xfrm>
            <a:off x="1134489"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50"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7"/>
            <a:ext cx="9144000" cy="4270411"/>
          </a:xfrm>
          <a:prstGeom prst="rect">
            <a:avLst/>
          </a:prstGeom>
        </p:spPr>
        <p:txBody>
          <a:bodyPr/>
          <a:lstStyle>
            <a:lvl1pPr>
              <a:defRPr sz="1100"/>
            </a:lvl1pPr>
          </a:lstStyle>
          <a:p>
            <a:r>
              <a:rPr kumimoji="1" lang="en-US" altLang="ja-JP"/>
              <a:t>Add an image</a:t>
            </a:r>
            <a:endParaRPr kumimoji="1" lang="ja-JP" altLang="en-US"/>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22"/>
            <a:ext cx="7829999" cy="1282549"/>
          </a:xfrm>
          <a:prstGeom prst="rect">
            <a:avLst/>
          </a:prstGeom>
        </p:spPr>
        <p:txBody>
          <a:bodyPr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9"/>
            <a:ext cx="7843611" cy="739771"/>
          </a:xfrm>
          <a:prstGeom prst="rect">
            <a:avLst/>
          </a:prstGeom>
        </p:spPr>
        <p:txBody>
          <a:bodyPr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age Number Only">
    <p:spTree>
      <p:nvGrpSpPr>
        <p:cNvPr id="1" name=""/>
        <p:cNvGrpSpPr/>
        <p:nvPr/>
      </p:nvGrpSpPr>
      <p:grpSpPr>
        <a:xfrm>
          <a:off x="0" y="0"/>
          <a:ext cx="0" cy="0"/>
          <a:chOff x="0" y="0"/>
          <a:chExt cx="0" cy="0"/>
        </a:xfrm>
      </p:grpSpPr>
      <p:grpSp>
        <p:nvGrpSpPr>
          <p:cNvPr id="2" name="グループ化 1"/>
          <p:cNvGrpSpPr/>
          <p:nvPr userDrawn="1"/>
        </p:nvGrpSpPr>
        <p:grpSpPr>
          <a:xfrm>
            <a:off x="8387761" y="226120"/>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5" y="168800"/>
            <a:ext cx="4056039" cy="912101"/>
          </a:xfrm>
          <a:prstGeom prst="rect">
            <a:avLst/>
          </a:prstGeom>
        </p:spPr>
        <p:txBody>
          <a:bodyPr lIns="51181" tIns="25591" rIns="51181" bIns="25591"/>
          <a:lstStyle>
            <a:lvl1pPr>
              <a:defRPr baseline="0"/>
            </a:lvl1pPr>
          </a:lstStyle>
          <a:p>
            <a:r>
              <a:rPr kumimoji="1" lang="en-US" altLang="ja-JP" dirty="0"/>
              <a:t>SLIDE TITLE GOES HERE</a:t>
            </a:r>
            <a:endParaRPr kumimoji="1" lang="ja-JP" altLang="en-US" dirty="0"/>
          </a:p>
        </p:txBody>
      </p:sp>
      <p:grpSp>
        <p:nvGrpSpPr>
          <p:cNvPr id="6" name="グループ化 5"/>
          <p:cNvGrpSpPr/>
          <p:nvPr userDrawn="1"/>
        </p:nvGrpSpPr>
        <p:grpSpPr>
          <a:xfrm>
            <a:off x="8387761" y="226120"/>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8"/>
            <a:ext cx="4063907" cy="431795"/>
          </a:xfrm>
        </p:spPr>
        <p:txBody>
          <a:bodyPr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userDrawn="1"/>
        </p:nvSpPr>
        <p:spPr>
          <a:xfrm>
            <a:off x="0" y="6261323"/>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19" name="直線コネクタ 18"/>
          <p:cNvCxnSpPr/>
          <p:nvPr userDrawn="1"/>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userDrawn="1"/>
        </p:nvSpPr>
        <p:spPr>
          <a:xfrm>
            <a:off x="4204508" y="188341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1" name="円/楕円 20"/>
          <p:cNvSpPr/>
          <p:nvPr userDrawn="1"/>
        </p:nvSpPr>
        <p:spPr>
          <a:xfrm>
            <a:off x="4286742"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1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テキスト プレースホルダー 5"/>
          <p:cNvSpPr>
            <a:spLocks noGrp="1"/>
          </p:cNvSpPr>
          <p:nvPr>
            <p:ph type="body" sz="quarter" idx="14" hasCustomPrompt="1"/>
          </p:nvPr>
        </p:nvSpPr>
        <p:spPr>
          <a:xfrm>
            <a:off x="4882978" y="2550620"/>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71"/>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userDrawn="1"/>
        </p:nvSpPr>
        <p:spPr>
          <a:xfrm>
            <a:off x="4204508" y="3251267"/>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0" name="円/楕円 29"/>
          <p:cNvSpPr/>
          <p:nvPr userDrawn="1"/>
        </p:nvSpPr>
        <p:spPr>
          <a:xfrm>
            <a:off x="4286742"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7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2" name="テキスト プレースホルダー 5"/>
          <p:cNvSpPr>
            <a:spLocks noGrp="1"/>
          </p:cNvSpPr>
          <p:nvPr>
            <p:ph type="body" sz="quarter" idx="27" hasCustomPrompt="1"/>
          </p:nvPr>
        </p:nvSpPr>
        <p:spPr>
          <a:xfrm>
            <a:off x="4882978" y="3918476"/>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8"/>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userDrawn="1"/>
        </p:nvSpPr>
        <p:spPr>
          <a:xfrm>
            <a:off x="4203323" y="4636012"/>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5" name="円/楕円 34"/>
          <p:cNvSpPr/>
          <p:nvPr userDrawn="1"/>
        </p:nvSpPr>
        <p:spPr>
          <a:xfrm>
            <a:off x="4285553"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5" y="489051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テキスト プレースホルダー 5"/>
          <p:cNvSpPr>
            <a:spLocks noGrp="1"/>
          </p:cNvSpPr>
          <p:nvPr>
            <p:ph type="body" sz="quarter" idx="30" hasCustomPrompt="1"/>
          </p:nvPr>
        </p:nvSpPr>
        <p:spPr>
          <a:xfrm>
            <a:off x="4881785" y="5303219"/>
            <a:ext cx="343618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52" y="4877774"/>
            <a:ext cx="343826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4" y="168798"/>
            <a:ext cx="3666231" cy="6689209"/>
          </a:xfrm>
          <a:effectLst>
            <a:outerShdw blurRad="127000" dist="88900" algn="l" rotWithShape="0">
              <a:prstClr val="black">
                <a:alpha val="40000"/>
              </a:prstClr>
            </a:outerShdw>
          </a:effectLst>
        </p:spPr>
        <p:txBody>
          <a:bodyPr>
            <a:normAutofit/>
          </a:bodyPr>
          <a:lstStyle>
            <a:lvl1pPr>
              <a:defRPr sz="1100"/>
            </a:lvl1pPr>
          </a:lstStyle>
          <a:p>
            <a:r>
              <a:rPr kumimoji="1" lang="en-US" altLang="ja-JP"/>
              <a:t>Add an image</a:t>
            </a:r>
            <a:endParaRPr kumimoji="1" lang="ja-JP" altLang="en-US"/>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9" y="2187778"/>
            <a:ext cx="8045323" cy="2651275"/>
          </a:xfrm>
          <a:prstGeom prst="rect">
            <a:avLst/>
          </a:prstGeom>
        </p:spPr>
        <p:txBody>
          <a:bodyPr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a:lstStyle>
            <a:lvl1pPr>
              <a:defRPr sz="1100"/>
            </a:lvl1pPr>
          </a:lstStyle>
          <a:p>
            <a:r>
              <a:rPr kumimoji="1" lang="en-US" altLang="ja-JP"/>
              <a:t>Add an image</a:t>
            </a:r>
            <a:endParaRPr kumimoji="1" lang="ja-JP" altLang="en-US"/>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3200407"/>
            <a:ext cx="4419600" cy="1470025"/>
          </a:xfrm>
        </p:spPr>
        <p:txBody>
          <a:bodyPr>
            <a:normAutofit/>
          </a:bodyPr>
          <a:lstStyle>
            <a:lvl1pPr algn="l">
              <a:defRPr sz="4400" b="0">
                <a:solidFill>
                  <a:schemeClr val="tx1"/>
                </a:solidFill>
              </a:defRPr>
            </a:lvl1pPr>
          </a:lstStyle>
          <a:p>
            <a:r>
              <a:rPr lang="en-US" altLang="ja-JP"/>
              <a:t>Click to edit Master title style</a:t>
            </a:r>
            <a:endParaRPr lang="en-US" dirty="0"/>
          </a:p>
        </p:txBody>
      </p:sp>
      <p:sp>
        <p:nvSpPr>
          <p:cNvPr id="3" name="Subtitle 2"/>
          <p:cNvSpPr>
            <a:spLocks noGrp="1"/>
          </p:cNvSpPr>
          <p:nvPr>
            <p:ph type="subTitle" idx="1"/>
          </p:nvPr>
        </p:nvSpPr>
        <p:spPr>
          <a:xfrm>
            <a:off x="838200" y="4724400"/>
            <a:ext cx="4419600" cy="1066800"/>
          </a:xfrm>
        </p:spPr>
        <p:txBody>
          <a:bodyPr>
            <a:normAutofit/>
          </a:bodyPr>
          <a:lstStyle>
            <a:lvl1pPr marL="0" indent="0" algn="l">
              <a:buNone/>
              <a:defRPr sz="2400" i="1">
                <a:solidFill>
                  <a:srgbClr val="C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26405142-D30F-4A7C-BD39-CC98D6BA4BF0}"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F6618B8B-CB1A-4605-BE14-BC7B9DA05C72}" type="slidenum">
              <a:rPr lang="en-US" smtClean="0"/>
              <a:pPr>
                <a:defRPr/>
              </a:pPr>
              <a:t>‹#›</a:t>
            </a:fld>
            <a:endParaRPr lang="en-US"/>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userDrawn="1"/>
        </p:nvSpPr>
        <p:spPr>
          <a:xfrm>
            <a:off x="523106" y="1011529"/>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7" name="テキスト プレースホルダー 5"/>
          <p:cNvSpPr>
            <a:spLocks noGrp="1"/>
          </p:cNvSpPr>
          <p:nvPr>
            <p:ph type="body" sz="quarter" idx="16" hasCustomPrompt="1"/>
          </p:nvPr>
        </p:nvSpPr>
        <p:spPr>
          <a:xfrm>
            <a:off x="4474185" y="1727088"/>
            <a:ext cx="4258144" cy="938591"/>
          </a:xfrm>
          <a:prstGeom prst="rect">
            <a:avLst/>
          </a:prstGeom>
        </p:spPr>
        <p:txBody>
          <a:bodyPr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4"/>
            <a:ext cx="538795" cy="718517"/>
          </a:xfrm>
          <a:prstGeom prst="rect">
            <a:avLst/>
          </a:prstGeom>
          <a:effectLst>
            <a:innerShdw blurRad="63500" dist="50800" dir="18900000">
              <a:prstClr val="black">
                <a:alpha val="50000"/>
              </a:prstClr>
            </a:innerShdw>
          </a:effectLst>
        </p:spPr>
        <p:txBody>
          <a:bodyPr/>
          <a:lstStyle>
            <a:lvl1pPr>
              <a:defRPr/>
            </a:lvl1pPr>
          </a:lstStyle>
          <a:p>
            <a:r>
              <a:rPr kumimoji="1" lang="en-US" altLang="ja-JP"/>
              <a:t> </a:t>
            </a:r>
            <a:endParaRPr kumimoji="1" lang="ja-JP" altLang="en-US"/>
          </a:p>
        </p:txBody>
      </p:sp>
      <p:sp>
        <p:nvSpPr>
          <p:cNvPr id="9" name="テキスト プレースホルダー 5"/>
          <p:cNvSpPr>
            <a:spLocks noGrp="1"/>
          </p:cNvSpPr>
          <p:nvPr>
            <p:ph type="body" sz="quarter" idx="25" hasCustomPrompt="1"/>
          </p:nvPr>
        </p:nvSpPr>
        <p:spPr>
          <a:xfrm>
            <a:off x="5034076" y="2774631"/>
            <a:ext cx="3698252" cy="638927"/>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5" y="4267210"/>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1" name="テキスト プレースホルダー 5"/>
          <p:cNvSpPr>
            <a:spLocks noGrp="1"/>
          </p:cNvSpPr>
          <p:nvPr>
            <p:ph type="body" sz="quarter" idx="27" hasCustomPrompt="1"/>
          </p:nvPr>
        </p:nvSpPr>
        <p:spPr>
          <a:xfrm>
            <a:off x="4817349"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701" y="4267210"/>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3" name="テキスト プレースホルダー 5"/>
          <p:cNvSpPr>
            <a:spLocks noGrp="1"/>
          </p:cNvSpPr>
          <p:nvPr>
            <p:ph type="body" sz="quarter" idx="29" hasCustomPrompt="1"/>
          </p:nvPr>
        </p:nvSpPr>
        <p:spPr>
          <a:xfrm>
            <a:off x="6994855" y="4220316"/>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10"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5" name="テキスト プレースホルダー 5"/>
          <p:cNvSpPr>
            <a:spLocks noGrp="1"/>
          </p:cNvSpPr>
          <p:nvPr>
            <p:ph type="body" sz="quarter" idx="31" hasCustomPrompt="1"/>
          </p:nvPr>
        </p:nvSpPr>
        <p:spPr>
          <a:xfrm>
            <a:off x="4817763"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6" y="4910286"/>
            <a:ext cx="324673" cy="432973"/>
          </a:xfrm>
          <a:prstGeom prst="rect">
            <a:avLst/>
          </a:prstGeom>
          <a:effectLst>
            <a:innerShdw blurRad="63500" dist="25400" dir="18900000">
              <a:prstClr val="black">
                <a:alpha val="50000"/>
              </a:prstClr>
            </a:innerShdw>
          </a:effectLst>
        </p:spPr>
        <p:txBody>
          <a:bodyPr/>
          <a:lstStyle>
            <a:lvl1pPr>
              <a:defRPr/>
            </a:lvl1pPr>
          </a:lstStyle>
          <a:p>
            <a:r>
              <a:rPr kumimoji="1" lang="en-US" altLang="ja-JP"/>
              <a:t> </a:t>
            </a:r>
            <a:endParaRPr kumimoji="1" lang="ja-JP" altLang="en-US"/>
          </a:p>
        </p:txBody>
      </p:sp>
      <p:sp>
        <p:nvSpPr>
          <p:cNvPr id="17" name="テキスト プレースホルダー 5"/>
          <p:cNvSpPr>
            <a:spLocks noGrp="1"/>
          </p:cNvSpPr>
          <p:nvPr>
            <p:ph type="body" sz="quarter" idx="33" hasCustomPrompt="1"/>
          </p:nvPr>
        </p:nvSpPr>
        <p:spPr>
          <a:xfrm>
            <a:off x="6995269" y="4863392"/>
            <a:ext cx="1715960" cy="513903"/>
          </a:xfrm>
          <a:prstGeom prst="rect">
            <a:avLst/>
          </a:prstGeom>
        </p:spPr>
        <p:txBody>
          <a:bodyPr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userDrawn="1"/>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83"/>
            <a:ext cx="7772400" cy="1470025"/>
          </a:xfrm>
          <a:prstGeom prst="rect">
            <a:avLst/>
          </a:prstGeom>
        </p:spPr>
        <p:txBody>
          <a:bodyPr lIns="51181" tIns="25591" rIns="51181" bIns="25591"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8" y="3464232"/>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8"/>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No Contents and no foo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4436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Web Mockup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FADD65F2-3061-4838-8922-F719F7BAC906}" type="slidenum">
              <a:rPr lang="ja-JP" altLang="en-US" smtClean="0"/>
              <a:pPr/>
              <a:t>‹#›</a:t>
            </a:fld>
            <a:endParaRPr lang="ja-JP" altLang="en-US"/>
          </a:p>
        </p:txBody>
      </p:sp>
      <p:sp>
        <p:nvSpPr>
          <p:cNvPr id="5" name="正方形/長方形 4"/>
          <p:cNvSpPr/>
          <p:nvPr userDrawn="1"/>
        </p:nvSpPr>
        <p:spPr>
          <a:xfrm>
            <a:off x="-14506" y="4663926"/>
            <a:ext cx="9178407" cy="2228724"/>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cxnSp>
        <p:nvCxnSpPr>
          <p:cNvPr id="6" name="直線コネクタ 5"/>
          <p:cNvCxnSpPr/>
          <p:nvPr userDrawn="1"/>
        </p:nvCxnSpPr>
        <p:spPr>
          <a:xfrm>
            <a:off x="0" y="4783223"/>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テキスト プレースホルダー 5"/>
          <p:cNvSpPr>
            <a:spLocks noGrp="1"/>
          </p:cNvSpPr>
          <p:nvPr>
            <p:ph type="body" sz="quarter" idx="12" hasCustomPrompt="1"/>
          </p:nvPr>
        </p:nvSpPr>
        <p:spPr>
          <a:xfrm>
            <a:off x="4972734" y="5021951"/>
            <a:ext cx="3910751" cy="1170819"/>
          </a:xfrm>
          <a:prstGeom prst="rect">
            <a:avLst/>
          </a:prstGeom>
        </p:spPr>
        <p:txBody>
          <a:bodyPr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sp>
        <p:nvSpPr>
          <p:cNvPr id="8" name="図プレースホルダー 6"/>
          <p:cNvSpPr>
            <a:spLocks noGrp="1"/>
          </p:cNvSpPr>
          <p:nvPr>
            <p:ph type="pic" sz="quarter" idx="13" hasCustomPrompt="1"/>
          </p:nvPr>
        </p:nvSpPr>
        <p:spPr>
          <a:xfrm>
            <a:off x="457206" y="2172948"/>
            <a:ext cx="4303651" cy="3257144"/>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a:normAutofit/>
          </a:bodyPr>
          <a:lstStyle>
            <a:lvl1pPr>
              <a:defRPr sz="1100" baseline="0"/>
            </a:lvl1pPr>
          </a:lstStyle>
          <a:p>
            <a:r>
              <a:rPr kumimoji="1" lang="en-US" altLang="ja-JP"/>
              <a:t>Add an image</a:t>
            </a:r>
            <a:endParaRPr kumimoji="1" lang="ja-JP" altLang="en-US"/>
          </a:p>
        </p:txBody>
      </p:sp>
      <p:grpSp>
        <p:nvGrpSpPr>
          <p:cNvPr id="9" name="グループ化 8"/>
          <p:cNvGrpSpPr/>
          <p:nvPr userDrawn="1"/>
        </p:nvGrpSpPr>
        <p:grpSpPr>
          <a:xfrm>
            <a:off x="457211" y="1854649"/>
            <a:ext cx="4303651" cy="395713"/>
            <a:chOff x="628206" y="2067583"/>
            <a:chExt cx="10360933" cy="714377"/>
          </a:xfrm>
        </p:grpSpPr>
        <p:sp>
          <p:nvSpPr>
            <p:cNvPr id="10" name="角丸四角形 7"/>
            <p:cNvSpPr/>
            <p:nvPr userDrawn="1"/>
          </p:nvSpPr>
          <p:spPr>
            <a:xfrm>
              <a:off x="628206" y="2067583"/>
              <a:ext cx="10360933" cy="714377"/>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nvGrpSpPr>
            <p:cNvPr id="11" name="グループ化 10"/>
            <p:cNvGrpSpPr/>
            <p:nvPr userDrawn="1"/>
          </p:nvGrpSpPr>
          <p:grpSpPr>
            <a:xfrm>
              <a:off x="817973" y="2232734"/>
              <a:ext cx="820614" cy="267286"/>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6" name="円/楕円 15"/>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7" name="円/楕円 16"/>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8" name="円/楕円 17"/>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2" name="グループ化 11"/>
            <p:cNvGrpSpPr/>
            <p:nvPr userDrawn="1"/>
          </p:nvGrpSpPr>
          <p:grpSpPr>
            <a:xfrm>
              <a:off x="10412105" y="2203721"/>
              <a:ext cx="432000" cy="348274"/>
              <a:chOff x="9655539" y="2203721"/>
              <a:chExt cx="432000" cy="348274"/>
            </a:xfrm>
            <a:blipFill dpi="0" rotWithShape="1">
              <a:blip r:embed="rId4"/>
              <a:srcRect/>
              <a:tile tx="0" ty="0" sx="100000" sy="100000" flip="none" algn="tl"/>
            </a:blipFill>
          </p:grpSpPr>
          <p:sp>
            <p:nvSpPr>
              <p:cNvPr id="13" name="正方形/長方形 12"/>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sp>
        <p:nvSpPr>
          <p:cNvPr id="21" name="山形 20"/>
          <p:cNvSpPr/>
          <p:nvPr userDrawn="1"/>
        </p:nvSpPr>
        <p:spPr>
          <a:xfrm>
            <a:off x="4987242" y="1893276"/>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4" hasCustomPrompt="1"/>
          </p:nvPr>
        </p:nvSpPr>
        <p:spPr>
          <a:xfrm>
            <a:off x="5233263" y="1809099"/>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5" name="山形 24"/>
          <p:cNvSpPr/>
          <p:nvPr userDrawn="1"/>
        </p:nvSpPr>
        <p:spPr>
          <a:xfrm>
            <a:off x="4987242" y="2853643"/>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6" name="テキスト プレースホルダー 5"/>
          <p:cNvSpPr>
            <a:spLocks noGrp="1"/>
          </p:cNvSpPr>
          <p:nvPr>
            <p:ph type="body" sz="quarter" idx="15" hasCustomPrompt="1"/>
          </p:nvPr>
        </p:nvSpPr>
        <p:spPr>
          <a:xfrm>
            <a:off x="5233263" y="2769464"/>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7" name="山形 26"/>
          <p:cNvSpPr/>
          <p:nvPr userDrawn="1"/>
        </p:nvSpPr>
        <p:spPr>
          <a:xfrm>
            <a:off x="4987242" y="3814002"/>
            <a:ext cx="190283" cy="253755"/>
          </a:xfrm>
          <a:prstGeom prst="chevron">
            <a:avLst/>
          </a:prstGeom>
          <a:blipFill dpi="0" rotWithShape="0">
            <a:blip r:embed="rId5"/>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solidFill>
                <a:schemeClr val="tx1"/>
              </a:solidFill>
            </a:endParaRPr>
          </a:p>
        </p:txBody>
      </p:sp>
      <p:sp>
        <p:nvSpPr>
          <p:cNvPr id="28" name="テキスト プレースホルダー 5"/>
          <p:cNvSpPr>
            <a:spLocks noGrp="1"/>
          </p:cNvSpPr>
          <p:nvPr>
            <p:ph type="body" sz="quarter" idx="16" hasCustomPrompt="1"/>
          </p:nvPr>
        </p:nvSpPr>
        <p:spPr>
          <a:xfrm>
            <a:off x="5233263" y="3729825"/>
            <a:ext cx="3517345" cy="78412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29" name="テキスト プレースホルダー 5"/>
          <p:cNvSpPr>
            <a:spLocks noGrp="1"/>
          </p:cNvSpPr>
          <p:nvPr>
            <p:ph type="body" sz="quarter" idx="17" hasCustomPrompt="1"/>
          </p:nvPr>
        </p:nvSpPr>
        <p:spPr>
          <a:xfrm>
            <a:off x="447212" y="1073163"/>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3285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 presetClass="entr" presetSubtype="4" decel="10000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ppt_x"/>
                                          </p:val>
                                        </p:tav>
                                        <p:tav tm="100000">
                                          <p:val>
                                            <p:strVal val="#ppt_x"/>
                                          </p:val>
                                        </p:tav>
                                      </p:tavLst>
                                    </p:anim>
                                    <p:anim calcmode="lin" valueType="num">
                                      <p:cBhvr additive="base">
                                        <p:cTn id="21" dur="75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1+#ppt_h/2"/>
                                          </p:val>
                                        </p:tav>
                                        <p:tav tm="100000">
                                          <p:val>
                                            <p:strVal val="#ppt_y"/>
                                          </p:val>
                                        </p:tav>
                                      </p:tavLst>
                                    </p:anim>
                                  </p:childTnLst>
                                </p:cTn>
                              </p:par>
                            </p:childTnLst>
                          </p:cTn>
                        </p:par>
                        <p:par>
                          <p:cTn id="26" fill="hold">
                            <p:stCondLst>
                              <p:cond delay="2250"/>
                            </p:stCondLst>
                            <p:childTnLst>
                              <p:par>
                                <p:cTn id="27" presetID="2" presetClass="entr" presetSubtype="2" decel="10000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1+#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2" presetClass="entr" presetSubtype="2" fill="hold" grpId="0" nodeType="withEffect">
                                  <p:stCondLst>
                                    <p:cond delay="0"/>
                                  </p:stCondLst>
                                  <p:childTnLst>
                                    <p:set>
                                      <p:cBhvr>
                                        <p:cTn id="32" dur="1" fill="hold">
                                          <p:stCondLst>
                                            <p:cond delay="0"/>
                                          </p:stCondLst>
                                        </p:cTn>
                                        <p:tgtEl>
                                          <p:spTgt spid="22">
                                            <p:txEl>
                                              <p:pRg st="0" end="0"/>
                                            </p:txEl>
                                          </p:spTgt>
                                        </p:tgtEl>
                                        <p:attrNameLst>
                                          <p:attrName>style.visibility</p:attrName>
                                        </p:attrNameLst>
                                      </p:cBhvr>
                                      <p:to>
                                        <p:strVal val="visible"/>
                                      </p:to>
                                    </p:set>
                                    <p:animEffect transition="in" filter="wipe(right)">
                                      <p:cBhvr>
                                        <p:cTn id="33" dur="500"/>
                                        <p:tgtEl>
                                          <p:spTgt spid="22">
                                            <p:txEl>
                                              <p:pRg st="0" end="0"/>
                                            </p:txEl>
                                          </p:spTgt>
                                        </p:tgtEl>
                                      </p:cBhvr>
                                    </p:animEffect>
                                  </p:childTnLst>
                                </p:cTn>
                              </p:par>
                            </p:childTnLst>
                          </p:cTn>
                        </p:par>
                        <p:par>
                          <p:cTn id="34" fill="hold">
                            <p:stCondLst>
                              <p:cond delay="2750"/>
                            </p:stCondLst>
                            <p:childTnLst>
                              <p:par>
                                <p:cTn id="35" presetID="2" presetClass="entr" presetSubtype="2" decel="10000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1+#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2" presetClass="entr" presetSubtype="2" fill="hold" grpId="0" nodeType="withEffect">
                                  <p:stCondLst>
                                    <p:cond delay="0"/>
                                  </p:stCondLst>
                                  <p:childTnLst>
                                    <p:set>
                                      <p:cBhvr>
                                        <p:cTn id="40" dur="1" fill="hold">
                                          <p:stCondLst>
                                            <p:cond delay="0"/>
                                          </p:stCondLst>
                                        </p:cTn>
                                        <p:tgtEl>
                                          <p:spTgt spid="26">
                                            <p:txEl>
                                              <p:pRg st="0" end="0"/>
                                            </p:txEl>
                                          </p:spTgt>
                                        </p:tgtEl>
                                        <p:attrNameLst>
                                          <p:attrName>style.visibility</p:attrName>
                                        </p:attrNameLst>
                                      </p:cBhvr>
                                      <p:to>
                                        <p:strVal val="visible"/>
                                      </p:to>
                                    </p:set>
                                    <p:animEffect transition="in" filter="wipe(right)">
                                      <p:cBhvr>
                                        <p:cTn id="41" dur="500"/>
                                        <p:tgtEl>
                                          <p:spTgt spid="26">
                                            <p:txEl>
                                              <p:pRg st="0" end="0"/>
                                            </p:txEl>
                                          </p:spTgt>
                                        </p:tgtEl>
                                      </p:cBhvr>
                                    </p:animEffect>
                                  </p:childTnLst>
                                </p:cTn>
                              </p:par>
                            </p:childTnLst>
                          </p:cTn>
                        </p:par>
                        <p:par>
                          <p:cTn id="42" fill="hold">
                            <p:stCondLst>
                              <p:cond delay="3250"/>
                            </p:stCondLst>
                            <p:childTnLst>
                              <p:par>
                                <p:cTn id="43" presetID="2" presetClass="entr" presetSubtype="2" decel="10000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2" presetClass="entr" presetSubtype="2" fill="hold" grpId="0" nodeType="withEffect">
                                  <p:stCondLst>
                                    <p:cond delay="0"/>
                                  </p:stCondLst>
                                  <p:childTnLst>
                                    <p:set>
                                      <p:cBhvr>
                                        <p:cTn id="48" dur="1" fill="hold">
                                          <p:stCondLst>
                                            <p:cond delay="0"/>
                                          </p:stCondLst>
                                        </p:cTn>
                                        <p:tgtEl>
                                          <p:spTgt spid="28">
                                            <p:txEl>
                                              <p:pRg st="0" end="0"/>
                                            </p:txEl>
                                          </p:spTgt>
                                        </p:tgtEl>
                                        <p:attrNameLst>
                                          <p:attrName>style.visibility</p:attrName>
                                        </p:attrNameLst>
                                      </p:cBhvr>
                                      <p:to>
                                        <p:strVal val="visible"/>
                                      </p:to>
                                    </p:set>
                                    <p:animEffect transition="in" filter="wipe(right)">
                                      <p:cBhvr>
                                        <p:cTn id="49" dur="500"/>
                                        <p:tgtEl>
                                          <p:spTgt spid="28">
                                            <p:txEl>
                                              <p:pRg st="0" end="0"/>
                                            </p:txEl>
                                          </p:spTgt>
                                        </p:tgtEl>
                                      </p:cBhvr>
                                    </p:animEffect>
                                  </p:childTnLst>
                                </p:cTn>
                              </p:par>
                            </p:childTnLst>
                          </p:cTn>
                        </p:par>
                        <p:par>
                          <p:cTn id="50" fill="hold">
                            <p:stCondLst>
                              <p:cond delay="3750"/>
                            </p:stCondLst>
                            <p:childTnLst>
                              <p:par>
                                <p:cTn id="51" presetID="10" presetClass="entr" presetSubtype="0" fill="hold" grpId="0" nodeType="afterEffect">
                                  <p:stCondLst>
                                    <p:cond delay="25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tmplLst>
          <p:tmpl>
            <p:tnLst>
              <p:par>
                <p:cTn presetID="10" presetClass="entr" presetSubtype="0" fill="hold" nodeType="after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animBg="1"/>
      <p:bldP spid="21" grpId="0" animBg="1"/>
      <p:bldP spid="22" grpId="0" build="p">
        <p:tmplLst>
          <p:tmpl lvl="1">
            <p:tnLst>
              <p:par>
                <p:cTn presetID="22" presetClass="entr" presetSubtype="2"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right)">
                      <p:cBhvr>
                        <p:cTn dur="500"/>
                        <p:tgtEl>
                          <p:spTgt spid="22"/>
                        </p:tgtEl>
                      </p:cBhvr>
                    </p:animEffect>
                  </p:childTnLst>
                </p:cTn>
              </p:par>
            </p:tnLst>
          </p:tmpl>
        </p:tmplLst>
      </p:bldP>
      <p:bldP spid="25" grpId="0" animBg="1"/>
      <p:bldP spid="26" grpId="0" build="p">
        <p:tmplLst>
          <p:tmpl lvl="1">
            <p:tnLst>
              <p:par>
                <p:cTn presetID="22" presetClass="entr" presetSubtype="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right)">
                      <p:cBhvr>
                        <p:cTn dur="500"/>
                        <p:tgtEl>
                          <p:spTgt spid="26"/>
                        </p:tgtEl>
                      </p:cBhvr>
                    </p:animEffect>
                  </p:childTnLst>
                </p:cTn>
              </p:par>
            </p:tnLst>
          </p:tmpl>
        </p:tmplLst>
      </p:bldP>
      <p:bldP spid="27" grpId="0" animBg="1"/>
      <p:bldP spid="28" grpId="0" build="p">
        <p:tmplLst>
          <p:tmpl lvl="1">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9643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age Number Only">
    <p:spTree>
      <p:nvGrpSpPr>
        <p:cNvPr id="1" name=""/>
        <p:cNvGrpSpPr/>
        <p:nvPr/>
      </p:nvGrpSpPr>
      <p:grpSpPr>
        <a:xfrm>
          <a:off x="0" y="0"/>
          <a:ext cx="0" cy="0"/>
          <a:chOff x="0" y="0"/>
          <a:chExt cx="0" cy="0"/>
        </a:xfrm>
      </p:grpSpPr>
      <p:grpSp>
        <p:nvGrpSpPr>
          <p:cNvPr id="2" name="グループ化 1"/>
          <p:cNvGrpSpPr/>
          <p:nvPr/>
        </p:nvGrpSpPr>
        <p:grpSpPr>
          <a:xfrm>
            <a:off x="8387761" y="226119"/>
            <a:ext cx="575232" cy="767111"/>
            <a:chOff x="7418859" y="2569953"/>
            <a:chExt cx="934639" cy="934639"/>
          </a:xfrm>
        </p:grpSpPr>
        <p:sp>
          <p:nvSpPr>
            <p:cNvPr id="3" name="涙形 2"/>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涙形 3"/>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039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Year">
    <p:spTree>
      <p:nvGrpSpPr>
        <p:cNvPr id="1" name=""/>
        <p:cNvGrpSpPr/>
        <p:nvPr/>
      </p:nvGrpSpPr>
      <p:grpSpPr>
        <a:xfrm>
          <a:off x="0" y="0"/>
          <a:ext cx="0" cy="0"/>
          <a:chOff x="0" y="0"/>
          <a:chExt cx="0" cy="0"/>
        </a:xfrm>
      </p:grpSpPr>
      <p:sp>
        <p:nvSpPr>
          <p:cNvPr id="7" name="テキスト プレースホルダー 6"/>
          <p:cNvSpPr>
            <a:spLocks noGrp="1"/>
          </p:cNvSpPr>
          <p:nvPr>
            <p:ph type="body" sz="quarter" idx="10" hasCustomPrompt="1"/>
          </p:nvPr>
        </p:nvSpPr>
        <p:spPr>
          <a:xfrm>
            <a:off x="2633212"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8" name="テキスト プレースホルダー 6"/>
          <p:cNvSpPr>
            <a:spLocks noGrp="1"/>
          </p:cNvSpPr>
          <p:nvPr>
            <p:ph type="body" sz="quarter" idx="11" hasCustomPrompt="1"/>
          </p:nvPr>
        </p:nvSpPr>
        <p:spPr>
          <a:xfrm>
            <a:off x="3588769"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9" name="テキスト プレースホルダー 6"/>
          <p:cNvSpPr>
            <a:spLocks noGrp="1"/>
          </p:cNvSpPr>
          <p:nvPr>
            <p:ph type="body" sz="quarter" idx="12" hasCustomPrompt="1"/>
          </p:nvPr>
        </p:nvSpPr>
        <p:spPr>
          <a:xfrm>
            <a:off x="4544321"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0" name="テキスト プレースホルダー 6"/>
          <p:cNvSpPr>
            <a:spLocks noGrp="1"/>
          </p:cNvSpPr>
          <p:nvPr>
            <p:ph type="body" sz="quarter" idx="13" hasCustomPrompt="1"/>
          </p:nvPr>
        </p:nvSpPr>
        <p:spPr>
          <a:xfrm>
            <a:off x="5499880" y="1902798"/>
            <a:ext cx="955533" cy="3303075"/>
          </a:xfrm>
          <a:prstGeom prst="rect">
            <a:avLst/>
          </a:prstGeom>
        </p:spPr>
        <p:txBody>
          <a:bodyPr lIns="51197" tIns="25599" rIns="51197" bIns="25599" anchor="ctr"/>
          <a:lstStyle>
            <a:lvl1pPr algn="ctr">
              <a:lnSpc>
                <a:spcPct val="100000"/>
              </a:lnSpc>
              <a:spcBef>
                <a:spcPts val="0"/>
              </a:spcBef>
              <a:defRPr sz="16800">
                <a:blipFill dpi="0" rotWithShape="1">
                  <a:blip r:embed="rId2"/>
                  <a:srcRect/>
                  <a:tile tx="0" ty="0" sx="100000" sy="100000" flip="none" algn="tl"/>
                </a:blipFill>
                <a:effectLst>
                  <a:innerShdw blurRad="114300">
                    <a:prstClr val="black"/>
                  </a:innerShdw>
                </a:effectLst>
                <a:latin typeface="+mj-lt"/>
              </a:defRPr>
            </a:lvl1pPr>
          </a:lstStyle>
          <a:p>
            <a:pPr lvl="0"/>
            <a:r>
              <a:rPr kumimoji="1" lang="en-US" altLang="ja-JP" dirty="0"/>
              <a:t>9</a:t>
            </a:r>
            <a:endParaRPr kumimoji="1" lang="ja-JP" altLang="en-US" dirty="0"/>
          </a:p>
        </p:txBody>
      </p:sp>
      <p:sp>
        <p:nvSpPr>
          <p:cNvPr id="14" name="テキスト ボックス 1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21" name="テキスト ボックス 20"/>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23" name="テキスト ボックス 22"/>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24" name="テキスト ボックス 23"/>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25" name="テキスト ボックス 24"/>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26" name="テキスト ボックス 25"/>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27" name="テキスト ボックス 26"/>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28" name="テキスト ボックス 27"/>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29" name="テキスト ボックス 28"/>
          <p:cNvSpPr txBox="1"/>
          <p:nvPr/>
        </p:nvSpPr>
        <p:spPr>
          <a:xfrm>
            <a:off x="2600197"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30" name="テキスト ボックス 29"/>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31" name="テキスト ボックス 30"/>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32" name="テキスト ボックス 31"/>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33" name="テキスト ボックス 32"/>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34" name="テキスト ボックス 33"/>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5</a:t>
            </a:r>
          </a:p>
        </p:txBody>
      </p:sp>
      <p:sp>
        <p:nvSpPr>
          <p:cNvPr id="35" name="テキスト ボックス 34"/>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36" name="テキスト ボックス 35"/>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37" name="テキスト ボックス 36"/>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38" name="テキスト ボックス 37"/>
          <p:cNvSpPr txBox="1"/>
          <p:nvPr/>
        </p:nvSpPr>
        <p:spPr>
          <a:xfrm>
            <a:off x="3582364"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0" name="テキスト ボックス 39"/>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41" name="テキスト ボックス 40"/>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42" name="テキスト ボックス 41"/>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43" name="テキスト ボックス 42"/>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44" name="テキスト ボックス 43"/>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45" name="テキスト ボックス 44"/>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46" name="テキスト ボックス 45"/>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47" name="テキスト ボックス 46"/>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48" name="テキスト ボックス 47"/>
          <p:cNvSpPr txBox="1"/>
          <p:nvPr/>
        </p:nvSpPr>
        <p:spPr>
          <a:xfrm>
            <a:off x="4534382" y="-294517"/>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49" name="テキスト ボックス 48"/>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0</a:t>
            </a:r>
          </a:p>
        </p:txBody>
      </p:sp>
      <p:sp>
        <p:nvSpPr>
          <p:cNvPr id="50" name="テキスト ボックス 49"/>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8</a:t>
            </a:r>
          </a:p>
        </p:txBody>
      </p:sp>
      <p:sp>
        <p:nvSpPr>
          <p:cNvPr id="51" name="テキスト ボックス 50"/>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1</a:t>
            </a:r>
          </a:p>
        </p:txBody>
      </p:sp>
      <p:sp>
        <p:nvSpPr>
          <p:cNvPr id="52" name="テキスト ボックス 51"/>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7</a:t>
            </a:r>
          </a:p>
        </p:txBody>
      </p:sp>
      <p:sp>
        <p:nvSpPr>
          <p:cNvPr id="53" name="テキスト ボックス 52"/>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3</a:t>
            </a:r>
          </a:p>
        </p:txBody>
      </p:sp>
      <p:sp>
        <p:nvSpPr>
          <p:cNvPr id="54" name="テキスト ボックス 53"/>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9</a:t>
            </a:r>
          </a:p>
        </p:txBody>
      </p:sp>
      <p:sp>
        <p:nvSpPr>
          <p:cNvPr id="55" name="テキスト ボックス 54"/>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6</a:t>
            </a:r>
          </a:p>
        </p:txBody>
      </p:sp>
      <p:sp>
        <p:nvSpPr>
          <p:cNvPr id="56" name="テキスト ボックス 55"/>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4</a:t>
            </a:r>
          </a:p>
        </p:txBody>
      </p:sp>
      <p:sp>
        <p:nvSpPr>
          <p:cNvPr id="57" name="テキスト ボックス 56"/>
          <p:cNvSpPr txBox="1"/>
          <p:nvPr/>
        </p:nvSpPr>
        <p:spPr>
          <a:xfrm>
            <a:off x="5495267" y="4252085"/>
            <a:ext cx="997095" cy="2637021"/>
          </a:xfrm>
          <a:prstGeom prst="rect">
            <a:avLst/>
          </a:prstGeom>
          <a:noFill/>
        </p:spPr>
        <p:txBody>
          <a:bodyPr wrap="square" lIns="51197" tIns="25599" rIns="51197" bIns="25599" rtlCol="0">
            <a:spAutoFit/>
          </a:bodyPr>
          <a:lstStyle/>
          <a:p>
            <a:pPr algn="ctr"/>
            <a:r>
              <a:rPr kumimoji="1" lang="en-US" altLang="ja-JP" sz="16800" dirty="0">
                <a:solidFill>
                  <a:schemeClr val="accent2">
                    <a:alpha val="43000"/>
                  </a:schemeClr>
                </a:solidFill>
                <a:effectLst>
                  <a:innerShdw blurRad="114300">
                    <a:prstClr val="black"/>
                  </a:innerShdw>
                </a:effectLst>
                <a:latin typeface="+mj-lt"/>
              </a:rPr>
              <a:t>2</a:t>
            </a:r>
          </a:p>
        </p:txBody>
      </p:sp>
      <p:sp>
        <p:nvSpPr>
          <p:cNvPr id="60" name="テキスト プレースホルダー 59"/>
          <p:cNvSpPr>
            <a:spLocks noGrp="1"/>
          </p:cNvSpPr>
          <p:nvPr>
            <p:ph type="body" sz="quarter" idx="14" hasCustomPrompt="1"/>
          </p:nvPr>
        </p:nvSpPr>
        <p:spPr>
          <a:xfrm>
            <a:off x="0" y="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61" name="テキスト プレースホルダー 59"/>
          <p:cNvSpPr>
            <a:spLocks noGrp="1"/>
          </p:cNvSpPr>
          <p:nvPr>
            <p:ph type="body" sz="quarter" idx="15" hasCustomPrompt="1"/>
          </p:nvPr>
        </p:nvSpPr>
        <p:spPr>
          <a:xfrm>
            <a:off x="0" y="4610102"/>
            <a:ext cx="9144000" cy="2247900"/>
          </a:xfrm>
          <a:prstGeom prst="rect">
            <a:avLst/>
          </a:prstGeom>
          <a:blipFill dpi="0" rotWithShape="1">
            <a:blip r:embed="rId3"/>
            <a:srcRect/>
            <a:tile tx="0" ty="0" sx="100000" sy="100000" flip="none" algn="tl"/>
          </a:blipFill>
        </p:spPr>
        <p:txBody>
          <a:bodyPr lIns="51197" tIns="25599" rIns="51197" bIns="25599"/>
          <a:lstStyle/>
          <a:p>
            <a:pPr lvl="0"/>
            <a:r>
              <a:rPr kumimoji="1" lang="en-US" altLang="ja-JP" dirty="0"/>
              <a:t> </a:t>
            </a:r>
            <a:endParaRPr kumimoji="1" lang="ja-JP" altLang="en-US" dirty="0"/>
          </a:p>
        </p:txBody>
      </p:sp>
      <p:sp>
        <p:nvSpPr>
          <p:cNvPr id="58" name="テキスト プレースホルダー 5"/>
          <p:cNvSpPr>
            <a:spLocks noGrp="1"/>
          </p:cNvSpPr>
          <p:nvPr>
            <p:ph type="body" sz="quarter" idx="16" hasCustomPrompt="1"/>
          </p:nvPr>
        </p:nvSpPr>
        <p:spPr>
          <a:xfrm>
            <a:off x="809996" y="1275144"/>
            <a:ext cx="4124800" cy="965199"/>
          </a:xfrm>
          <a:prstGeom prst="rect">
            <a:avLst/>
          </a:prstGeom>
        </p:spPr>
        <p:txBody>
          <a:bodyPr lIns="51197" tIns="25599" rIns="51197" bIns="25599" anchor="b">
            <a:noAutofit/>
          </a:bodyPr>
          <a:lstStyle>
            <a:lvl1pPr algn="ctr">
              <a:defRPr sz="40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17" hasCustomPrompt="1"/>
          </p:nvPr>
        </p:nvSpPr>
        <p:spPr>
          <a:xfrm>
            <a:off x="4572001" y="4973560"/>
            <a:ext cx="4003376" cy="1238552"/>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63" name="テキスト プレースホルダー 5"/>
          <p:cNvSpPr>
            <a:spLocks noGrp="1"/>
          </p:cNvSpPr>
          <p:nvPr>
            <p:ph type="body" sz="quarter" idx="18" hasCustomPrompt="1"/>
          </p:nvPr>
        </p:nvSpPr>
        <p:spPr>
          <a:xfrm>
            <a:off x="4601031" y="4823579"/>
            <a:ext cx="1972807" cy="720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93671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iterate type="lt">
                                    <p:tmPct val="5000"/>
                                  </p:iterate>
                                  <p:childTnLst>
                                    <p:set>
                                      <p:cBhvr>
                                        <p:cTn id="6" dur="1" fill="hold">
                                          <p:stCondLst>
                                            <p:cond delay="0"/>
                                          </p:stCondLst>
                                        </p:cTn>
                                        <p:tgtEl>
                                          <p:spTgt spid="58">
                                            <p:txEl>
                                              <p:pRg st="0" end="0"/>
                                            </p:txEl>
                                          </p:spTgt>
                                        </p:tgtEl>
                                        <p:attrNameLst>
                                          <p:attrName>style.visibility</p:attrName>
                                        </p:attrNameLst>
                                      </p:cBhvr>
                                      <p:to>
                                        <p:strVal val="visible"/>
                                      </p:to>
                                    </p:set>
                                    <p:anim calcmode="lin" valueType="num">
                                      <p:cBhvr additive="base">
                                        <p:cTn id="7" dur="1000" fill="hold"/>
                                        <p:tgtEl>
                                          <p:spTgt spid="58">
                                            <p:txEl>
                                              <p:pRg st="0" end="0"/>
                                            </p:txEl>
                                          </p:spTgt>
                                        </p:tgtEl>
                                        <p:attrNameLst>
                                          <p:attrName>ppt_x</p:attrName>
                                        </p:attrNameLst>
                                      </p:cBhvr>
                                      <p:tavLst>
                                        <p:tav tm="0">
                                          <p:val>
                                            <p:strVal val="0-#ppt_w/2"/>
                                          </p:val>
                                        </p:tav>
                                        <p:tav tm="100000">
                                          <p:val>
                                            <p:strVal val="#ppt_x"/>
                                          </p:val>
                                        </p:tav>
                                      </p:tavLst>
                                    </p:anim>
                                    <p:anim calcmode="lin" valueType="num">
                                      <p:cBhvr additive="base">
                                        <p:cTn id="8" dur="1000" fill="hold"/>
                                        <p:tgtEl>
                                          <p:spTgt spid="58">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350"/>
                            </p:stCondLst>
                            <p:childTnLst>
                              <p:par>
                                <p:cTn id="10" presetID="2" presetClass="entr" presetSubtype="4"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4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60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80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ppt_x"/>
                                          </p:val>
                                        </p:tav>
                                        <p:tav tm="100000">
                                          <p:val>
                                            <p:strVal val="#ppt_x"/>
                                          </p:val>
                                        </p:tav>
                                      </p:tavLst>
                                    </p:anim>
                                    <p:anim calcmode="lin" valueType="num">
                                      <p:cBhvr additive="base">
                                        <p:cTn id="33" dur="500" fill="hold"/>
                                        <p:tgtEl>
                                          <p:spTgt spid="2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120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ppt_x"/>
                                          </p:val>
                                        </p:tav>
                                        <p:tav tm="100000">
                                          <p:val>
                                            <p:strVal val="#ppt_x"/>
                                          </p:val>
                                        </p:tav>
                                      </p:tavLst>
                                    </p:anim>
                                    <p:anim calcmode="lin" valueType="num">
                                      <p:cBhvr additive="base">
                                        <p:cTn id="37" dur="500" fill="hold"/>
                                        <p:tgtEl>
                                          <p:spTgt spid="2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14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160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2" presetClass="entr" presetSubtype="1"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additive="base">
                                        <p:cTn id="48" dur="500" fill="hold"/>
                                        <p:tgtEl>
                                          <p:spTgt spid="30"/>
                                        </p:tgtEl>
                                        <p:attrNameLst>
                                          <p:attrName>ppt_x</p:attrName>
                                        </p:attrNameLst>
                                      </p:cBhvr>
                                      <p:tavLst>
                                        <p:tav tm="0">
                                          <p:val>
                                            <p:strVal val="#ppt_x"/>
                                          </p:val>
                                        </p:tav>
                                        <p:tav tm="100000">
                                          <p:val>
                                            <p:strVal val="#ppt_x"/>
                                          </p:val>
                                        </p:tav>
                                      </p:tavLst>
                                    </p:anim>
                                    <p:anim calcmode="lin" valueType="num">
                                      <p:cBhvr additive="base">
                                        <p:cTn id="49" dur="500" fill="hold"/>
                                        <p:tgtEl>
                                          <p:spTgt spid="30"/>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0-#ppt_h/2"/>
                                          </p:val>
                                        </p:tav>
                                        <p:tav tm="100000">
                                          <p:val>
                                            <p:strVal val="#ppt_y"/>
                                          </p:val>
                                        </p:tav>
                                      </p:tavLst>
                                    </p:anim>
                                  </p:childTnLst>
                                </p:cTn>
                              </p:par>
                              <p:par>
                                <p:cTn id="54" presetID="2" presetClass="entr" presetSubtype="1" fill="hold" grpId="0" nodeType="withEffect">
                                  <p:stCondLst>
                                    <p:cond delay="400"/>
                                  </p:stCondLst>
                                  <p:childTnLst>
                                    <p:set>
                                      <p:cBhvr>
                                        <p:cTn id="55" dur="1" fill="hold">
                                          <p:stCondLst>
                                            <p:cond delay="0"/>
                                          </p:stCondLst>
                                        </p:cTn>
                                        <p:tgtEl>
                                          <p:spTgt spid="32"/>
                                        </p:tgtEl>
                                        <p:attrNameLst>
                                          <p:attrName>style.visibility</p:attrName>
                                        </p:attrNameLst>
                                      </p:cBhvr>
                                      <p:to>
                                        <p:strVal val="visible"/>
                                      </p:to>
                                    </p:set>
                                    <p:anim calcmode="lin" valueType="num">
                                      <p:cBhvr additive="base">
                                        <p:cTn id="56" dur="500" fill="hold"/>
                                        <p:tgtEl>
                                          <p:spTgt spid="32"/>
                                        </p:tgtEl>
                                        <p:attrNameLst>
                                          <p:attrName>ppt_x</p:attrName>
                                        </p:attrNameLst>
                                      </p:cBhvr>
                                      <p:tavLst>
                                        <p:tav tm="0">
                                          <p:val>
                                            <p:strVal val="#ppt_x"/>
                                          </p:val>
                                        </p:tav>
                                        <p:tav tm="100000">
                                          <p:val>
                                            <p:strVal val="#ppt_x"/>
                                          </p:val>
                                        </p:tav>
                                      </p:tavLst>
                                    </p:anim>
                                    <p:anim calcmode="lin" valueType="num">
                                      <p:cBhvr additive="base">
                                        <p:cTn id="57" dur="500" fill="hold"/>
                                        <p:tgtEl>
                                          <p:spTgt spid="32"/>
                                        </p:tgtEl>
                                        <p:attrNameLst>
                                          <p:attrName>ppt_y</p:attrName>
                                        </p:attrNameLst>
                                      </p:cBhvr>
                                      <p:tavLst>
                                        <p:tav tm="0">
                                          <p:val>
                                            <p:strVal val="0-#ppt_h/2"/>
                                          </p:val>
                                        </p:tav>
                                        <p:tav tm="100000">
                                          <p:val>
                                            <p:strVal val="#ppt_y"/>
                                          </p:val>
                                        </p:tav>
                                      </p:tavLst>
                                    </p:anim>
                                  </p:childTnLst>
                                </p:cTn>
                              </p:par>
                              <p:par>
                                <p:cTn id="58" presetID="2" presetClass="entr" presetSubtype="1" fill="hold" grpId="0" nodeType="withEffect">
                                  <p:stCondLst>
                                    <p:cond delay="60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500" fill="hold"/>
                                        <p:tgtEl>
                                          <p:spTgt spid="33"/>
                                        </p:tgtEl>
                                        <p:attrNameLst>
                                          <p:attrName>ppt_x</p:attrName>
                                        </p:attrNameLst>
                                      </p:cBhvr>
                                      <p:tavLst>
                                        <p:tav tm="0">
                                          <p:val>
                                            <p:strVal val="#ppt_x"/>
                                          </p:val>
                                        </p:tav>
                                        <p:tav tm="100000">
                                          <p:val>
                                            <p:strVal val="#ppt_x"/>
                                          </p:val>
                                        </p:tav>
                                      </p:tavLst>
                                    </p:anim>
                                    <p:anim calcmode="lin" valueType="num">
                                      <p:cBhvr additive="base">
                                        <p:cTn id="61" dur="500" fill="hold"/>
                                        <p:tgtEl>
                                          <p:spTgt spid="33"/>
                                        </p:tgtEl>
                                        <p:attrNameLst>
                                          <p:attrName>ppt_y</p:attrName>
                                        </p:attrNameLst>
                                      </p:cBhvr>
                                      <p:tavLst>
                                        <p:tav tm="0">
                                          <p:val>
                                            <p:strVal val="0-#ppt_h/2"/>
                                          </p:val>
                                        </p:tav>
                                        <p:tav tm="100000">
                                          <p:val>
                                            <p:strVal val="#ppt_y"/>
                                          </p:val>
                                        </p:tav>
                                      </p:tavLst>
                                    </p:anim>
                                  </p:childTnLst>
                                </p:cTn>
                              </p:par>
                              <p:par>
                                <p:cTn id="62" presetID="2" presetClass="entr" presetSubtype="1" fill="hold" grpId="0" nodeType="withEffect">
                                  <p:stCondLst>
                                    <p:cond delay="8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fill="hold"/>
                                        <p:tgtEl>
                                          <p:spTgt spid="34"/>
                                        </p:tgtEl>
                                        <p:attrNameLst>
                                          <p:attrName>ppt_x</p:attrName>
                                        </p:attrNameLst>
                                      </p:cBhvr>
                                      <p:tavLst>
                                        <p:tav tm="0">
                                          <p:val>
                                            <p:strVal val="#ppt_x"/>
                                          </p:val>
                                        </p:tav>
                                        <p:tav tm="100000">
                                          <p:val>
                                            <p:strVal val="#ppt_x"/>
                                          </p:val>
                                        </p:tav>
                                      </p:tavLst>
                                    </p:anim>
                                    <p:anim calcmode="lin" valueType="num">
                                      <p:cBhvr additive="base">
                                        <p:cTn id="65" dur="500" fill="hold"/>
                                        <p:tgtEl>
                                          <p:spTgt spid="34"/>
                                        </p:tgtEl>
                                        <p:attrNameLst>
                                          <p:attrName>ppt_y</p:attrName>
                                        </p:attrNameLst>
                                      </p:cBhvr>
                                      <p:tavLst>
                                        <p:tav tm="0">
                                          <p:val>
                                            <p:strVal val="0-#ppt_h/2"/>
                                          </p:val>
                                        </p:tav>
                                        <p:tav tm="100000">
                                          <p:val>
                                            <p:strVal val="#ppt_y"/>
                                          </p:val>
                                        </p:tav>
                                      </p:tavLst>
                                    </p:anim>
                                  </p:childTnLst>
                                </p:cTn>
                              </p:par>
                              <p:par>
                                <p:cTn id="66" presetID="2" presetClass="entr" presetSubtype="1" fill="hold" grpId="0" nodeType="withEffect">
                                  <p:stCondLst>
                                    <p:cond delay="100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fill="hold"/>
                                        <p:tgtEl>
                                          <p:spTgt spid="35"/>
                                        </p:tgtEl>
                                        <p:attrNameLst>
                                          <p:attrName>ppt_x</p:attrName>
                                        </p:attrNameLst>
                                      </p:cBhvr>
                                      <p:tavLst>
                                        <p:tav tm="0">
                                          <p:val>
                                            <p:strVal val="#ppt_x"/>
                                          </p:val>
                                        </p:tav>
                                        <p:tav tm="100000">
                                          <p:val>
                                            <p:strVal val="#ppt_x"/>
                                          </p:val>
                                        </p:tav>
                                      </p:tavLst>
                                    </p:anim>
                                    <p:anim calcmode="lin" valueType="num">
                                      <p:cBhvr additive="base">
                                        <p:cTn id="69" dur="500" fill="hold"/>
                                        <p:tgtEl>
                                          <p:spTgt spid="35"/>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1200"/>
                                  </p:stCondLst>
                                  <p:childTnLst>
                                    <p:set>
                                      <p:cBhvr>
                                        <p:cTn id="71" dur="1" fill="hold">
                                          <p:stCondLst>
                                            <p:cond delay="0"/>
                                          </p:stCondLst>
                                        </p:cTn>
                                        <p:tgtEl>
                                          <p:spTgt spid="36"/>
                                        </p:tgtEl>
                                        <p:attrNameLst>
                                          <p:attrName>style.visibility</p:attrName>
                                        </p:attrNameLst>
                                      </p:cBhvr>
                                      <p:to>
                                        <p:strVal val="visible"/>
                                      </p:to>
                                    </p:set>
                                    <p:anim calcmode="lin" valueType="num">
                                      <p:cBhvr additive="base">
                                        <p:cTn id="72" dur="500" fill="hold"/>
                                        <p:tgtEl>
                                          <p:spTgt spid="36"/>
                                        </p:tgtEl>
                                        <p:attrNameLst>
                                          <p:attrName>ppt_x</p:attrName>
                                        </p:attrNameLst>
                                      </p:cBhvr>
                                      <p:tavLst>
                                        <p:tav tm="0">
                                          <p:val>
                                            <p:strVal val="#ppt_x"/>
                                          </p:val>
                                        </p:tav>
                                        <p:tav tm="100000">
                                          <p:val>
                                            <p:strVal val="#ppt_x"/>
                                          </p:val>
                                        </p:tav>
                                      </p:tavLst>
                                    </p:anim>
                                    <p:anim calcmode="lin" valueType="num">
                                      <p:cBhvr additive="base">
                                        <p:cTn id="73" dur="500" fill="hold"/>
                                        <p:tgtEl>
                                          <p:spTgt spid="36"/>
                                        </p:tgtEl>
                                        <p:attrNameLst>
                                          <p:attrName>ppt_y</p:attrName>
                                        </p:attrNameLst>
                                      </p:cBhvr>
                                      <p:tavLst>
                                        <p:tav tm="0">
                                          <p:val>
                                            <p:strVal val="0-#ppt_h/2"/>
                                          </p:val>
                                        </p:tav>
                                        <p:tav tm="100000">
                                          <p:val>
                                            <p:strVal val="#ppt_y"/>
                                          </p:val>
                                        </p:tav>
                                      </p:tavLst>
                                    </p:anim>
                                  </p:childTnLst>
                                </p:cTn>
                              </p:par>
                              <p:par>
                                <p:cTn id="74" presetID="2" presetClass="entr" presetSubtype="1" fill="hold" grpId="0" nodeType="withEffect">
                                  <p:stCondLst>
                                    <p:cond delay="1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fill="hold"/>
                                        <p:tgtEl>
                                          <p:spTgt spid="37"/>
                                        </p:tgtEl>
                                        <p:attrNameLst>
                                          <p:attrName>ppt_x</p:attrName>
                                        </p:attrNameLst>
                                      </p:cBhvr>
                                      <p:tavLst>
                                        <p:tav tm="0">
                                          <p:val>
                                            <p:strVal val="#ppt_x"/>
                                          </p:val>
                                        </p:tav>
                                        <p:tav tm="100000">
                                          <p:val>
                                            <p:strVal val="#ppt_x"/>
                                          </p:val>
                                        </p:tav>
                                      </p:tavLst>
                                    </p:anim>
                                    <p:anim calcmode="lin" valueType="num">
                                      <p:cBhvr additive="base">
                                        <p:cTn id="77" dur="500" fill="hold"/>
                                        <p:tgtEl>
                                          <p:spTgt spid="37"/>
                                        </p:tgtEl>
                                        <p:attrNameLst>
                                          <p:attrName>ppt_y</p:attrName>
                                        </p:attrNameLst>
                                      </p:cBhvr>
                                      <p:tavLst>
                                        <p:tav tm="0">
                                          <p:val>
                                            <p:strVal val="0-#ppt_h/2"/>
                                          </p:val>
                                        </p:tav>
                                        <p:tav tm="100000">
                                          <p:val>
                                            <p:strVal val="#ppt_y"/>
                                          </p:val>
                                        </p:tav>
                                      </p:tavLst>
                                    </p:anim>
                                  </p:childTnLst>
                                </p:cTn>
                              </p:par>
                              <p:par>
                                <p:cTn id="78" presetID="2" presetClass="entr" presetSubtype="1" fill="hold" grpId="0" nodeType="withEffect">
                                  <p:stCondLst>
                                    <p:cond delay="1600"/>
                                  </p:stCondLst>
                                  <p:childTnLst>
                                    <p:set>
                                      <p:cBhvr>
                                        <p:cTn id="79" dur="1" fill="hold">
                                          <p:stCondLst>
                                            <p:cond delay="0"/>
                                          </p:stCondLst>
                                        </p:cTn>
                                        <p:tgtEl>
                                          <p:spTgt spid="38"/>
                                        </p:tgtEl>
                                        <p:attrNameLst>
                                          <p:attrName>style.visibility</p:attrName>
                                        </p:attrNameLst>
                                      </p:cBhvr>
                                      <p:to>
                                        <p:strVal val="visible"/>
                                      </p:to>
                                    </p:set>
                                    <p:anim calcmode="lin" valueType="num">
                                      <p:cBhvr additive="base">
                                        <p:cTn id="80" dur="500" fill="hold"/>
                                        <p:tgtEl>
                                          <p:spTgt spid="38"/>
                                        </p:tgtEl>
                                        <p:attrNameLst>
                                          <p:attrName>ppt_x</p:attrName>
                                        </p:attrNameLst>
                                      </p:cBhvr>
                                      <p:tavLst>
                                        <p:tav tm="0">
                                          <p:val>
                                            <p:strVal val="#ppt_x"/>
                                          </p:val>
                                        </p:tav>
                                        <p:tav tm="100000">
                                          <p:val>
                                            <p:strVal val="#ppt_x"/>
                                          </p:val>
                                        </p:tav>
                                      </p:tavLst>
                                    </p:anim>
                                    <p:anim calcmode="lin" valueType="num">
                                      <p:cBhvr additive="base">
                                        <p:cTn id="81" dur="500" fill="hold"/>
                                        <p:tgtEl>
                                          <p:spTgt spid="38"/>
                                        </p:tgtEl>
                                        <p:attrNameLst>
                                          <p:attrName>ppt_y</p:attrName>
                                        </p:attrNameLst>
                                      </p:cBhvr>
                                      <p:tavLst>
                                        <p:tav tm="0">
                                          <p:val>
                                            <p:strVal val="0-#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anim calcmode="lin" valueType="num">
                                      <p:cBhvr additive="base">
                                        <p:cTn id="84" dur="500" fill="hold"/>
                                        <p:tgtEl>
                                          <p:spTgt spid="40"/>
                                        </p:tgtEl>
                                        <p:attrNameLst>
                                          <p:attrName>ppt_x</p:attrName>
                                        </p:attrNameLst>
                                      </p:cBhvr>
                                      <p:tavLst>
                                        <p:tav tm="0">
                                          <p:val>
                                            <p:strVal val="#ppt_x"/>
                                          </p:val>
                                        </p:tav>
                                        <p:tav tm="100000">
                                          <p:val>
                                            <p:strVal val="#ppt_x"/>
                                          </p:val>
                                        </p:tav>
                                      </p:tavLst>
                                    </p:anim>
                                    <p:anim calcmode="lin" valueType="num">
                                      <p:cBhvr additive="base">
                                        <p:cTn id="85" dur="500" fill="hold"/>
                                        <p:tgtEl>
                                          <p:spTgt spid="4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20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400"/>
                                  </p:stCondLst>
                                  <p:childTnLst>
                                    <p:set>
                                      <p:cBhvr>
                                        <p:cTn id="91" dur="1" fill="hold">
                                          <p:stCondLst>
                                            <p:cond delay="0"/>
                                          </p:stCondLst>
                                        </p:cTn>
                                        <p:tgtEl>
                                          <p:spTgt spid="42"/>
                                        </p:tgtEl>
                                        <p:attrNameLst>
                                          <p:attrName>style.visibility</p:attrName>
                                        </p:attrNameLst>
                                      </p:cBhvr>
                                      <p:to>
                                        <p:strVal val="visible"/>
                                      </p:to>
                                    </p:set>
                                    <p:anim calcmode="lin" valueType="num">
                                      <p:cBhvr additive="base">
                                        <p:cTn id="92" dur="500" fill="hold"/>
                                        <p:tgtEl>
                                          <p:spTgt spid="42"/>
                                        </p:tgtEl>
                                        <p:attrNameLst>
                                          <p:attrName>ppt_x</p:attrName>
                                        </p:attrNameLst>
                                      </p:cBhvr>
                                      <p:tavLst>
                                        <p:tav tm="0">
                                          <p:val>
                                            <p:strVal val="#ppt_x"/>
                                          </p:val>
                                        </p:tav>
                                        <p:tav tm="100000">
                                          <p:val>
                                            <p:strVal val="#ppt_x"/>
                                          </p:val>
                                        </p:tav>
                                      </p:tavLst>
                                    </p:anim>
                                    <p:anim calcmode="lin" valueType="num">
                                      <p:cBhvr additive="base">
                                        <p:cTn id="93" dur="500" fill="hold"/>
                                        <p:tgtEl>
                                          <p:spTgt spid="42"/>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60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ppt_x"/>
                                          </p:val>
                                        </p:tav>
                                        <p:tav tm="100000">
                                          <p:val>
                                            <p:strVal val="#ppt_x"/>
                                          </p:val>
                                        </p:tav>
                                      </p:tavLst>
                                    </p:anim>
                                    <p:anim calcmode="lin" valueType="num">
                                      <p:cBhvr additive="base">
                                        <p:cTn id="97" dur="500" fill="hold"/>
                                        <p:tgtEl>
                                          <p:spTgt spid="43"/>
                                        </p:tgtEl>
                                        <p:attrNameLst>
                                          <p:attrName>ppt_y</p:attrName>
                                        </p:attrNameLst>
                                      </p:cBhvr>
                                      <p:tavLst>
                                        <p:tav tm="0">
                                          <p:val>
                                            <p:strVal val="1+#ppt_h/2"/>
                                          </p:val>
                                        </p:tav>
                                        <p:tav tm="100000">
                                          <p:val>
                                            <p:strVal val="#ppt_y"/>
                                          </p:val>
                                        </p:tav>
                                      </p:tavLst>
                                    </p:anim>
                                  </p:childTnLst>
                                </p:cTn>
                              </p:par>
                              <p:par>
                                <p:cTn id="98" presetID="2" presetClass="entr" presetSubtype="4" fill="hold" grpId="0" nodeType="withEffect">
                                  <p:stCondLst>
                                    <p:cond delay="8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ppt_x"/>
                                          </p:val>
                                        </p:tav>
                                        <p:tav tm="100000">
                                          <p:val>
                                            <p:strVal val="#ppt_x"/>
                                          </p:val>
                                        </p:tav>
                                      </p:tavLst>
                                    </p:anim>
                                    <p:anim calcmode="lin" valueType="num">
                                      <p:cBhvr additive="base">
                                        <p:cTn id="101" dur="500" fill="hold"/>
                                        <p:tgtEl>
                                          <p:spTgt spid="44"/>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1000"/>
                                  </p:stCondLst>
                                  <p:childTnLst>
                                    <p:set>
                                      <p:cBhvr>
                                        <p:cTn id="103" dur="1" fill="hold">
                                          <p:stCondLst>
                                            <p:cond delay="0"/>
                                          </p:stCondLst>
                                        </p:cTn>
                                        <p:tgtEl>
                                          <p:spTgt spid="45"/>
                                        </p:tgtEl>
                                        <p:attrNameLst>
                                          <p:attrName>style.visibility</p:attrName>
                                        </p:attrNameLst>
                                      </p:cBhvr>
                                      <p:to>
                                        <p:strVal val="visible"/>
                                      </p:to>
                                    </p:set>
                                    <p:anim calcmode="lin" valueType="num">
                                      <p:cBhvr additive="base">
                                        <p:cTn id="104" dur="500" fill="hold"/>
                                        <p:tgtEl>
                                          <p:spTgt spid="45"/>
                                        </p:tgtEl>
                                        <p:attrNameLst>
                                          <p:attrName>ppt_x</p:attrName>
                                        </p:attrNameLst>
                                      </p:cBhvr>
                                      <p:tavLst>
                                        <p:tav tm="0">
                                          <p:val>
                                            <p:strVal val="#ppt_x"/>
                                          </p:val>
                                        </p:tav>
                                        <p:tav tm="100000">
                                          <p:val>
                                            <p:strVal val="#ppt_x"/>
                                          </p:val>
                                        </p:tav>
                                      </p:tavLst>
                                    </p:anim>
                                    <p:anim calcmode="lin" valueType="num">
                                      <p:cBhvr additive="base">
                                        <p:cTn id="105" dur="500" fill="hold"/>
                                        <p:tgtEl>
                                          <p:spTgt spid="45"/>
                                        </p:tgtEl>
                                        <p:attrNameLst>
                                          <p:attrName>ppt_y</p:attrName>
                                        </p:attrNameLst>
                                      </p:cBhvr>
                                      <p:tavLst>
                                        <p:tav tm="0">
                                          <p:val>
                                            <p:strVal val="1+#ppt_h/2"/>
                                          </p:val>
                                        </p:tav>
                                        <p:tav tm="100000">
                                          <p:val>
                                            <p:strVal val="#ppt_y"/>
                                          </p:val>
                                        </p:tav>
                                      </p:tavLst>
                                    </p:anim>
                                  </p:childTnLst>
                                </p:cTn>
                              </p:par>
                              <p:par>
                                <p:cTn id="106" presetID="2" presetClass="entr" presetSubtype="4" fill="hold" grpId="0" nodeType="withEffect">
                                  <p:stCondLst>
                                    <p:cond delay="1200"/>
                                  </p:stCondLst>
                                  <p:childTnLst>
                                    <p:set>
                                      <p:cBhvr>
                                        <p:cTn id="107" dur="1" fill="hold">
                                          <p:stCondLst>
                                            <p:cond delay="0"/>
                                          </p:stCondLst>
                                        </p:cTn>
                                        <p:tgtEl>
                                          <p:spTgt spid="46"/>
                                        </p:tgtEl>
                                        <p:attrNameLst>
                                          <p:attrName>style.visibility</p:attrName>
                                        </p:attrNameLst>
                                      </p:cBhvr>
                                      <p:to>
                                        <p:strVal val="visible"/>
                                      </p:to>
                                    </p:set>
                                    <p:anim calcmode="lin" valueType="num">
                                      <p:cBhvr additive="base">
                                        <p:cTn id="108" dur="500" fill="hold"/>
                                        <p:tgtEl>
                                          <p:spTgt spid="46"/>
                                        </p:tgtEl>
                                        <p:attrNameLst>
                                          <p:attrName>ppt_x</p:attrName>
                                        </p:attrNameLst>
                                      </p:cBhvr>
                                      <p:tavLst>
                                        <p:tav tm="0">
                                          <p:val>
                                            <p:strVal val="#ppt_x"/>
                                          </p:val>
                                        </p:tav>
                                        <p:tav tm="100000">
                                          <p:val>
                                            <p:strVal val="#ppt_x"/>
                                          </p:val>
                                        </p:tav>
                                      </p:tavLst>
                                    </p:anim>
                                    <p:anim calcmode="lin" valueType="num">
                                      <p:cBhvr additive="base">
                                        <p:cTn id="109" dur="500" fill="hold"/>
                                        <p:tgtEl>
                                          <p:spTgt spid="46"/>
                                        </p:tgtEl>
                                        <p:attrNameLst>
                                          <p:attrName>ppt_y</p:attrName>
                                        </p:attrNameLst>
                                      </p:cBhvr>
                                      <p:tavLst>
                                        <p:tav tm="0">
                                          <p:val>
                                            <p:strVal val="1+#ppt_h/2"/>
                                          </p:val>
                                        </p:tav>
                                        <p:tav tm="100000">
                                          <p:val>
                                            <p:strVal val="#ppt_y"/>
                                          </p:val>
                                        </p:tav>
                                      </p:tavLst>
                                    </p:anim>
                                  </p:childTnLst>
                                </p:cTn>
                              </p:par>
                              <p:par>
                                <p:cTn id="110" presetID="2" presetClass="entr" presetSubtype="4" fill="hold" grpId="0" nodeType="withEffect">
                                  <p:stCondLst>
                                    <p:cond delay="1400"/>
                                  </p:stCondLst>
                                  <p:childTnLst>
                                    <p:set>
                                      <p:cBhvr>
                                        <p:cTn id="111" dur="1" fill="hold">
                                          <p:stCondLst>
                                            <p:cond delay="0"/>
                                          </p:stCondLst>
                                        </p:cTn>
                                        <p:tgtEl>
                                          <p:spTgt spid="47"/>
                                        </p:tgtEl>
                                        <p:attrNameLst>
                                          <p:attrName>style.visibility</p:attrName>
                                        </p:attrNameLst>
                                      </p:cBhvr>
                                      <p:to>
                                        <p:strVal val="visible"/>
                                      </p:to>
                                    </p:set>
                                    <p:anim calcmode="lin" valueType="num">
                                      <p:cBhvr additive="base">
                                        <p:cTn id="112" dur="500" fill="hold"/>
                                        <p:tgtEl>
                                          <p:spTgt spid="47"/>
                                        </p:tgtEl>
                                        <p:attrNameLst>
                                          <p:attrName>ppt_x</p:attrName>
                                        </p:attrNameLst>
                                      </p:cBhvr>
                                      <p:tavLst>
                                        <p:tav tm="0">
                                          <p:val>
                                            <p:strVal val="#ppt_x"/>
                                          </p:val>
                                        </p:tav>
                                        <p:tav tm="100000">
                                          <p:val>
                                            <p:strVal val="#ppt_x"/>
                                          </p:val>
                                        </p:tav>
                                      </p:tavLst>
                                    </p:anim>
                                    <p:anim calcmode="lin" valueType="num">
                                      <p:cBhvr additive="base">
                                        <p:cTn id="113" dur="500" fill="hold"/>
                                        <p:tgtEl>
                                          <p:spTgt spid="47"/>
                                        </p:tgtEl>
                                        <p:attrNameLst>
                                          <p:attrName>ppt_y</p:attrName>
                                        </p:attrNameLst>
                                      </p:cBhvr>
                                      <p:tavLst>
                                        <p:tav tm="0">
                                          <p:val>
                                            <p:strVal val="1+#ppt_h/2"/>
                                          </p:val>
                                        </p:tav>
                                        <p:tav tm="100000">
                                          <p:val>
                                            <p:strVal val="#ppt_y"/>
                                          </p:val>
                                        </p:tav>
                                      </p:tavLst>
                                    </p:anim>
                                  </p:childTnLst>
                                </p:cTn>
                              </p:par>
                              <p:par>
                                <p:cTn id="114" presetID="2" presetClass="entr" presetSubtype="4" fill="hold" grpId="0" nodeType="withEffect">
                                  <p:stCondLst>
                                    <p:cond delay="1600"/>
                                  </p:stCondLst>
                                  <p:childTnLst>
                                    <p:set>
                                      <p:cBhvr>
                                        <p:cTn id="115" dur="1" fill="hold">
                                          <p:stCondLst>
                                            <p:cond delay="0"/>
                                          </p:stCondLst>
                                        </p:cTn>
                                        <p:tgtEl>
                                          <p:spTgt spid="48"/>
                                        </p:tgtEl>
                                        <p:attrNameLst>
                                          <p:attrName>style.visibility</p:attrName>
                                        </p:attrNameLst>
                                      </p:cBhvr>
                                      <p:to>
                                        <p:strVal val="visible"/>
                                      </p:to>
                                    </p:set>
                                    <p:anim calcmode="lin" valueType="num">
                                      <p:cBhvr additive="base">
                                        <p:cTn id="116" dur="500" fill="hold"/>
                                        <p:tgtEl>
                                          <p:spTgt spid="48"/>
                                        </p:tgtEl>
                                        <p:attrNameLst>
                                          <p:attrName>ppt_x</p:attrName>
                                        </p:attrNameLst>
                                      </p:cBhvr>
                                      <p:tavLst>
                                        <p:tav tm="0">
                                          <p:val>
                                            <p:strVal val="#ppt_x"/>
                                          </p:val>
                                        </p:tav>
                                        <p:tav tm="100000">
                                          <p:val>
                                            <p:strVal val="#ppt_x"/>
                                          </p:val>
                                        </p:tav>
                                      </p:tavLst>
                                    </p:anim>
                                    <p:anim calcmode="lin" valueType="num">
                                      <p:cBhvr additive="base">
                                        <p:cTn id="117" dur="500" fill="hold"/>
                                        <p:tgtEl>
                                          <p:spTgt spid="48"/>
                                        </p:tgtEl>
                                        <p:attrNameLst>
                                          <p:attrName>ppt_y</p:attrName>
                                        </p:attrNameLst>
                                      </p:cBhvr>
                                      <p:tavLst>
                                        <p:tav tm="0">
                                          <p:val>
                                            <p:strVal val="1+#ppt_h/2"/>
                                          </p:val>
                                        </p:tav>
                                        <p:tav tm="100000">
                                          <p:val>
                                            <p:strVal val="#ppt_y"/>
                                          </p:val>
                                        </p:tav>
                                      </p:tavLst>
                                    </p:anim>
                                  </p:childTnLst>
                                </p:cTn>
                              </p:par>
                              <p:par>
                                <p:cTn id="118" presetID="2" presetClass="entr" presetSubtype="1" fill="hold" grpId="0" nodeType="with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additive="base">
                                        <p:cTn id="120" dur="500" fill="hold"/>
                                        <p:tgtEl>
                                          <p:spTgt spid="49"/>
                                        </p:tgtEl>
                                        <p:attrNameLst>
                                          <p:attrName>ppt_x</p:attrName>
                                        </p:attrNameLst>
                                      </p:cBhvr>
                                      <p:tavLst>
                                        <p:tav tm="0">
                                          <p:val>
                                            <p:strVal val="#ppt_x"/>
                                          </p:val>
                                        </p:tav>
                                        <p:tav tm="100000">
                                          <p:val>
                                            <p:strVal val="#ppt_x"/>
                                          </p:val>
                                        </p:tav>
                                      </p:tavLst>
                                    </p:anim>
                                    <p:anim calcmode="lin" valueType="num">
                                      <p:cBhvr additive="base">
                                        <p:cTn id="121" dur="500" fill="hold"/>
                                        <p:tgtEl>
                                          <p:spTgt spid="49"/>
                                        </p:tgtEl>
                                        <p:attrNameLst>
                                          <p:attrName>ppt_y</p:attrName>
                                        </p:attrNameLst>
                                      </p:cBhvr>
                                      <p:tavLst>
                                        <p:tav tm="0">
                                          <p:val>
                                            <p:strVal val="0-#ppt_h/2"/>
                                          </p:val>
                                        </p:tav>
                                        <p:tav tm="100000">
                                          <p:val>
                                            <p:strVal val="#ppt_y"/>
                                          </p:val>
                                        </p:tav>
                                      </p:tavLst>
                                    </p:anim>
                                  </p:childTnLst>
                                </p:cTn>
                              </p:par>
                              <p:par>
                                <p:cTn id="122" presetID="2" presetClass="entr" presetSubtype="1" fill="hold" grpId="0" nodeType="withEffect">
                                  <p:stCondLst>
                                    <p:cond delay="200"/>
                                  </p:stCondLst>
                                  <p:childTnLst>
                                    <p:set>
                                      <p:cBhvr>
                                        <p:cTn id="123" dur="1" fill="hold">
                                          <p:stCondLst>
                                            <p:cond delay="0"/>
                                          </p:stCondLst>
                                        </p:cTn>
                                        <p:tgtEl>
                                          <p:spTgt spid="50"/>
                                        </p:tgtEl>
                                        <p:attrNameLst>
                                          <p:attrName>style.visibility</p:attrName>
                                        </p:attrNameLst>
                                      </p:cBhvr>
                                      <p:to>
                                        <p:strVal val="visible"/>
                                      </p:to>
                                    </p:set>
                                    <p:anim calcmode="lin" valueType="num">
                                      <p:cBhvr additive="base">
                                        <p:cTn id="124" dur="500" fill="hold"/>
                                        <p:tgtEl>
                                          <p:spTgt spid="50"/>
                                        </p:tgtEl>
                                        <p:attrNameLst>
                                          <p:attrName>ppt_x</p:attrName>
                                        </p:attrNameLst>
                                      </p:cBhvr>
                                      <p:tavLst>
                                        <p:tav tm="0">
                                          <p:val>
                                            <p:strVal val="#ppt_x"/>
                                          </p:val>
                                        </p:tav>
                                        <p:tav tm="100000">
                                          <p:val>
                                            <p:strVal val="#ppt_x"/>
                                          </p:val>
                                        </p:tav>
                                      </p:tavLst>
                                    </p:anim>
                                    <p:anim calcmode="lin" valueType="num">
                                      <p:cBhvr additive="base">
                                        <p:cTn id="125" dur="500" fill="hold"/>
                                        <p:tgtEl>
                                          <p:spTgt spid="50"/>
                                        </p:tgtEl>
                                        <p:attrNameLst>
                                          <p:attrName>ppt_y</p:attrName>
                                        </p:attrNameLst>
                                      </p:cBhvr>
                                      <p:tavLst>
                                        <p:tav tm="0">
                                          <p:val>
                                            <p:strVal val="0-#ppt_h/2"/>
                                          </p:val>
                                        </p:tav>
                                        <p:tav tm="100000">
                                          <p:val>
                                            <p:strVal val="#ppt_y"/>
                                          </p:val>
                                        </p:tav>
                                      </p:tavLst>
                                    </p:anim>
                                  </p:childTnLst>
                                </p:cTn>
                              </p:par>
                              <p:par>
                                <p:cTn id="126" presetID="2" presetClass="entr" presetSubtype="1" fill="hold" grpId="0" nodeType="withEffect">
                                  <p:stCondLst>
                                    <p:cond delay="400"/>
                                  </p:stCondLst>
                                  <p:childTnLst>
                                    <p:set>
                                      <p:cBhvr>
                                        <p:cTn id="127" dur="1" fill="hold">
                                          <p:stCondLst>
                                            <p:cond delay="0"/>
                                          </p:stCondLst>
                                        </p:cTn>
                                        <p:tgtEl>
                                          <p:spTgt spid="51"/>
                                        </p:tgtEl>
                                        <p:attrNameLst>
                                          <p:attrName>style.visibility</p:attrName>
                                        </p:attrNameLst>
                                      </p:cBhvr>
                                      <p:to>
                                        <p:strVal val="visible"/>
                                      </p:to>
                                    </p:set>
                                    <p:anim calcmode="lin" valueType="num">
                                      <p:cBhvr additive="base">
                                        <p:cTn id="128" dur="500" fill="hold"/>
                                        <p:tgtEl>
                                          <p:spTgt spid="51"/>
                                        </p:tgtEl>
                                        <p:attrNameLst>
                                          <p:attrName>ppt_x</p:attrName>
                                        </p:attrNameLst>
                                      </p:cBhvr>
                                      <p:tavLst>
                                        <p:tav tm="0">
                                          <p:val>
                                            <p:strVal val="#ppt_x"/>
                                          </p:val>
                                        </p:tav>
                                        <p:tav tm="100000">
                                          <p:val>
                                            <p:strVal val="#ppt_x"/>
                                          </p:val>
                                        </p:tav>
                                      </p:tavLst>
                                    </p:anim>
                                    <p:anim calcmode="lin" valueType="num">
                                      <p:cBhvr additive="base">
                                        <p:cTn id="129" dur="500" fill="hold"/>
                                        <p:tgtEl>
                                          <p:spTgt spid="51"/>
                                        </p:tgtEl>
                                        <p:attrNameLst>
                                          <p:attrName>ppt_y</p:attrName>
                                        </p:attrNameLst>
                                      </p:cBhvr>
                                      <p:tavLst>
                                        <p:tav tm="0">
                                          <p:val>
                                            <p:strVal val="0-#ppt_h/2"/>
                                          </p:val>
                                        </p:tav>
                                        <p:tav tm="100000">
                                          <p:val>
                                            <p:strVal val="#ppt_y"/>
                                          </p:val>
                                        </p:tav>
                                      </p:tavLst>
                                    </p:anim>
                                  </p:childTnLst>
                                </p:cTn>
                              </p:par>
                              <p:par>
                                <p:cTn id="130" presetID="2" presetClass="entr" presetSubtype="1" fill="hold" grpId="0" nodeType="withEffect">
                                  <p:stCondLst>
                                    <p:cond delay="600"/>
                                  </p:stCondLst>
                                  <p:childTnLst>
                                    <p:set>
                                      <p:cBhvr>
                                        <p:cTn id="131" dur="1" fill="hold">
                                          <p:stCondLst>
                                            <p:cond delay="0"/>
                                          </p:stCondLst>
                                        </p:cTn>
                                        <p:tgtEl>
                                          <p:spTgt spid="52"/>
                                        </p:tgtEl>
                                        <p:attrNameLst>
                                          <p:attrName>style.visibility</p:attrName>
                                        </p:attrNameLst>
                                      </p:cBhvr>
                                      <p:to>
                                        <p:strVal val="visible"/>
                                      </p:to>
                                    </p:set>
                                    <p:anim calcmode="lin" valueType="num">
                                      <p:cBhvr additive="base">
                                        <p:cTn id="132" dur="500" fill="hold"/>
                                        <p:tgtEl>
                                          <p:spTgt spid="52"/>
                                        </p:tgtEl>
                                        <p:attrNameLst>
                                          <p:attrName>ppt_x</p:attrName>
                                        </p:attrNameLst>
                                      </p:cBhvr>
                                      <p:tavLst>
                                        <p:tav tm="0">
                                          <p:val>
                                            <p:strVal val="#ppt_x"/>
                                          </p:val>
                                        </p:tav>
                                        <p:tav tm="100000">
                                          <p:val>
                                            <p:strVal val="#ppt_x"/>
                                          </p:val>
                                        </p:tav>
                                      </p:tavLst>
                                    </p:anim>
                                    <p:anim calcmode="lin" valueType="num">
                                      <p:cBhvr additive="base">
                                        <p:cTn id="133" dur="500" fill="hold"/>
                                        <p:tgtEl>
                                          <p:spTgt spid="52"/>
                                        </p:tgtEl>
                                        <p:attrNameLst>
                                          <p:attrName>ppt_y</p:attrName>
                                        </p:attrNameLst>
                                      </p:cBhvr>
                                      <p:tavLst>
                                        <p:tav tm="0">
                                          <p:val>
                                            <p:strVal val="0-#ppt_h/2"/>
                                          </p:val>
                                        </p:tav>
                                        <p:tav tm="100000">
                                          <p:val>
                                            <p:strVal val="#ppt_y"/>
                                          </p:val>
                                        </p:tav>
                                      </p:tavLst>
                                    </p:anim>
                                  </p:childTnLst>
                                </p:cTn>
                              </p:par>
                              <p:par>
                                <p:cTn id="134" presetID="2" presetClass="entr" presetSubtype="1" fill="hold" grpId="0" nodeType="withEffect">
                                  <p:stCondLst>
                                    <p:cond delay="800"/>
                                  </p:stCondLst>
                                  <p:childTnLst>
                                    <p:set>
                                      <p:cBhvr>
                                        <p:cTn id="135" dur="1" fill="hold">
                                          <p:stCondLst>
                                            <p:cond delay="0"/>
                                          </p:stCondLst>
                                        </p:cTn>
                                        <p:tgtEl>
                                          <p:spTgt spid="53"/>
                                        </p:tgtEl>
                                        <p:attrNameLst>
                                          <p:attrName>style.visibility</p:attrName>
                                        </p:attrNameLst>
                                      </p:cBhvr>
                                      <p:to>
                                        <p:strVal val="visible"/>
                                      </p:to>
                                    </p:set>
                                    <p:anim calcmode="lin" valueType="num">
                                      <p:cBhvr additive="base">
                                        <p:cTn id="136" dur="500" fill="hold"/>
                                        <p:tgtEl>
                                          <p:spTgt spid="53"/>
                                        </p:tgtEl>
                                        <p:attrNameLst>
                                          <p:attrName>ppt_x</p:attrName>
                                        </p:attrNameLst>
                                      </p:cBhvr>
                                      <p:tavLst>
                                        <p:tav tm="0">
                                          <p:val>
                                            <p:strVal val="#ppt_x"/>
                                          </p:val>
                                        </p:tav>
                                        <p:tav tm="100000">
                                          <p:val>
                                            <p:strVal val="#ppt_x"/>
                                          </p:val>
                                        </p:tav>
                                      </p:tavLst>
                                    </p:anim>
                                    <p:anim calcmode="lin" valueType="num">
                                      <p:cBhvr additive="base">
                                        <p:cTn id="137" dur="500" fill="hold"/>
                                        <p:tgtEl>
                                          <p:spTgt spid="53"/>
                                        </p:tgtEl>
                                        <p:attrNameLst>
                                          <p:attrName>ppt_y</p:attrName>
                                        </p:attrNameLst>
                                      </p:cBhvr>
                                      <p:tavLst>
                                        <p:tav tm="0">
                                          <p:val>
                                            <p:strVal val="0-#ppt_h/2"/>
                                          </p:val>
                                        </p:tav>
                                        <p:tav tm="100000">
                                          <p:val>
                                            <p:strVal val="#ppt_y"/>
                                          </p:val>
                                        </p:tav>
                                      </p:tavLst>
                                    </p:anim>
                                  </p:childTnLst>
                                </p:cTn>
                              </p:par>
                              <p:par>
                                <p:cTn id="138" presetID="2" presetClass="entr" presetSubtype="1" fill="hold" grpId="0" nodeType="withEffect">
                                  <p:stCondLst>
                                    <p:cond delay="1000"/>
                                  </p:stCondLst>
                                  <p:childTnLst>
                                    <p:set>
                                      <p:cBhvr>
                                        <p:cTn id="139" dur="1" fill="hold">
                                          <p:stCondLst>
                                            <p:cond delay="0"/>
                                          </p:stCondLst>
                                        </p:cTn>
                                        <p:tgtEl>
                                          <p:spTgt spid="54"/>
                                        </p:tgtEl>
                                        <p:attrNameLst>
                                          <p:attrName>style.visibility</p:attrName>
                                        </p:attrNameLst>
                                      </p:cBhvr>
                                      <p:to>
                                        <p:strVal val="visible"/>
                                      </p:to>
                                    </p:set>
                                    <p:anim calcmode="lin" valueType="num">
                                      <p:cBhvr additive="base">
                                        <p:cTn id="140" dur="500" fill="hold"/>
                                        <p:tgtEl>
                                          <p:spTgt spid="54"/>
                                        </p:tgtEl>
                                        <p:attrNameLst>
                                          <p:attrName>ppt_x</p:attrName>
                                        </p:attrNameLst>
                                      </p:cBhvr>
                                      <p:tavLst>
                                        <p:tav tm="0">
                                          <p:val>
                                            <p:strVal val="#ppt_x"/>
                                          </p:val>
                                        </p:tav>
                                        <p:tav tm="100000">
                                          <p:val>
                                            <p:strVal val="#ppt_x"/>
                                          </p:val>
                                        </p:tav>
                                      </p:tavLst>
                                    </p:anim>
                                    <p:anim calcmode="lin" valueType="num">
                                      <p:cBhvr additive="base">
                                        <p:cTn id="141" dur="500" fill="hold"/>
                                        <p:tgtEl>
                                          <p:spTgt spid="54"/>
                                        </p:tgtEl>
                                        <p:attrNameLst>
                                          <p:attrName>ppt_y</p:attrName>
                                        </p:attrNameLst>
                                      </p:cBhvr>
                                      <p:tavLst>
                                        <p:tav tm="0">
                                          <p:val>
                                            <p:strVal val="0-#ppt_h/2"/>
                                          </p:val>
                                        </p:tav>
                                        <p:tav tm="100000">
                                          <p:val>
                                            <p:strVal val="#ppt_y"/>
                                          </p:val>
                                        </p:tav>
                                      </p:tavLst>
                                    </p:anim>
                                  </p:childTnLst>
                                </p:cTn>
                              </p:par>
                              <p:par>
                                <p:cTn id="142" presetID="2" presetClass="entr" presetSubtype="1" fill="hold" grpId="0" nodeType="withEffect">
                                  <p:stCondLst>
                                    <p:cond delay="1200"/>
                                  </p:stCondLst>
                                  <p:childTnLst>
                                    <p:set>
                                      <p:cBhvr>
                                        <p:cTn id="143" dur="1" fill="hold">
                                          <p:stCondLst>
                                            <p:cond delay="0"/>
                                          </p:stCondLst>
                                        </p:cTn>
                                        <p:tgtEl>
                                          <p:spTgt spid="55"/>
                                        </p:tgtEl>
                                        <p:attrNameLst>
                                          <p:attrName>style.visibility</p:attrName>
                                        </p:attrNameLst>
                                      </p:cBhvr>
                                      <p:to>
                                        <p:strVal val="visible"/>
                                      </p:to>
                                    </p:set>
                                    <p:anim calcmode="lin" valueType="num">
                                      <p:cBhvr additive="base">
                                        <p:cTn id="144" dur="500" fill="hold"/>
                                        <p:tgtEl>
                                          <p:spTgt spid="55"/>
                                        </p:tgtEl>
                                        <p:attrNameLst>
                                          <p:attrName>ppt_x</p:attrName>
                                        </p:attrNameLst>
                                      </p:cBhvr>
                                      <p:tavLst>
                                        <p:tav tm="0">
                                          <p:val>
                                            <p:strVal val="#ppt_x"/>
                                          </p:val>
                                        </p:tav>
                                        <p:tav tm="100000">
                                          <p:val>
                                            <p:strVal val="#ppt_x"/>
                                          </p:val>
                                        </p:tav>
                                      </p:tavLst>
                                    </p:anim>
                                    <p:anim calcmode="lin" valueType="num">
                                      <p:cBhvr additive="base">
                                        <p:cTn id="145" dur="500" fill="hold"/>
                                        <p:tgtEl>
                                          <p:spTgt spid="55"/>
                                        </p:tgtEl>
                                        <p:attrNameLst>
                                          <p:attrName>ppt_y</p:attrName>
                                        </p:attrNameLst>
                                      </p:cBhvr>
                                      <p:tavLst>
                                        <p:tav tm="0">
                                          <p:val>
                                            <p:strVal val="0-#ppt_h/2"/>
                                          </p:val>
                                        </p:tav>
                                        <p:tav tm="100000">
                                          <p:val>
                                            <p:strVal val="#ppt_y"/>
                                          </p:val>
                                        </p:tav>
                                      </p:tavLst>
                                    </p:anim>
                                  </p:childTnLst>
                                </p:cTn>
                              </p:par>
                              <p:par>
                                <p:cTn id="146" presetID="2" presetClass="entr" presetSubtype="1" fill="hold" grpId="0" nodeType="withEffect">
                                  <p:stCondLst>
                                    <p:cond delay="1400"/>
                                  </p:stCondLst>
                                  <p:childTnLst>
                                    <p:set>
                                      <p:cBhvr>
                                        <p:cTn id="147" dur="1" fill="hold">
                                          <p:stCondLst>
                                            <p:cond delay="0"/>
                                          </p:stCondLst>
                                        </p:cTn>
                                        <p:tgtEl>
                                          <p:spTgt spid="56"/>
                                        </p:tgtEl>
                                        <p:attrNameLst>
                                          <p:attrName>style.visibility</p:attrName>
                                        </p:attrNameLst>
                                      </p:cBhvr>
                                      <p:to>
                                        <p:strVal val="visible"/>
                                      </p:to>
                                    </p:set>
                                    <p:anim calcmode="lin" valueType="num">
                                      <p:cBhvr additive="base">
                                        <p:cTn id="148" dur="500" fill="hold"/>
                                        <p:tgtEl>
                                          <p:spTgt spid="56"/>
                                        </p:tgtEl>
                                        <p:attrNameLst>
                                          <p:attrName>ppt_x</p:attrName>
                                        </p:attrNameLst>
                                      </p:cBhvr>
                                      <p:tavLst>
                                        <p:tav tm="0">
                                          <p:val>
                                            <p:strVal val="#ppt_x"/>
                                          </p:val>
                                        </p:tav>
                                        <p:tav tm="100000">
                                          <p:val>
                                            <p:strVal val="#ppt_x"/>
                                          </p:val>
                                        </p:tav>
                                      </p:tavLst>
                                    </p:anim>
                                    <p:anim calcmode="lin" valueType="num">
                                      <p:cBhvr additive="base">
                                        <p:cTn id="149" dur="500" fill="hold"/>
                                        <p:tgtEl>
                                          <p:spTgt spid="56"/>
                                        </p:tgtEl>
                                        <p:attrNameLst>
                                          <p:attrName>ppt_y</p:attrName>
                                        </p:attrNameLst>
                                      </p:cBhvr>
                                      <p:tavLst>
                                        <p:tav tm="0">
                                          <p:val>
                                            <p:strVal val="0-#ppt_h/2"/>
                                          </p:val>
                                        </p:tav>
                                        <p:tav tm="100000">
                                          <p:val>
                                            <p:strVal val="#ppt_y"/>
                                          </p:val>
                                        </p:tav>
                                      </p:tavLst>
                                    </p:anim>
                                  </p:childTnLst>
                                </p:cTn>
                              </p:par>
                              <p:par>
                                <p:cTn id="150" presetID="2" presetClass="entr" presetSubtype="1" fill="hold" grpId="0" nodeType="withEffect">
                                  <p:stCondLst>
                                    <p:cond delay="1600"/>
                                  </p:stCondLst>
                                  <p:childTnLst>
                                    <p:set>
                                      <p:cBhvr>
                                        <p:cTn id="151" dur="1" fill="hold">
                                          <p:stCondLst>
                                            <p:cond delay="0"/>
                                          </p:stCondLst>
                                        </p:cTn>
                                        <p:tgtEl>
                                          <p:spTgt spid="57"/>
                                        </p:tgtEl>
                                        <p:attrNameLst>
                                          <p:attrName>style.visibility</p:attrName>
                                        </p:attrNameLst>
                                      </p:cBhvr>
                                      <p:to>
                                        <p:strVal val="visible"/>
                                      </p:to>
                                    </p:set>
                                    <p:anim calcmode="lin" valueType="num">
                                      <p:cBhvr additive="base">
                                        <p:cTn id="152" dur="500" fill="hold"/>
                                        <p:tgtEl>
                                          <p:spTgt spid="57"/>
                                        </p:tgtEl>
                                        <p:attrNameLst>
                                          <p:attrName>ppt_x</p:attrName>
                                        </p:attrNameLst>
                                      </p:cBhvr>
                                      <p:tavLst>
                                        <p:tav tm="0">
                                          <p:val>
                                            <p:strVal val="#ppt_x"/>
                                          </p:val>
                                        </p:tav>
                                        <p:tav tm="100000">
                                          <p:val>
                                            <p:strVal val="#ppt_x"/>
                                          </p:val>
                                        </p:tav>
                                      </p:tavLst>
                                    </p:anim>
                                    <p:anim calcmode="lin" valueType="num">
                                      <p:cBhvr additive="base">
                                        <p:cTn id="153" dur="500" fill="hold"/>
                                        <p:tgtEl>
                                          <p:spTgt spid="57"/>
                                        </p:tgtEl>
                                        <p:attrNameLst>
                                          <p:attrName>ppt_y</p:attrName>
                                        </p:attrNameLst>
                                      </p:cBhvr>
                                      <p:tavLst>
                                        <p:tav tm="0">
                                          <p:val>
                                            <p:strVal val="0-#ppt_h/2"/>
                                          </p:val>
                                        </p:tav>
                                        <p:tav tm="100000">
                                          <p:val>
                                            <p:strVal val="#ppt_y"/>
                                          </p:val>
                                        </p:tav>
                                      </p:tavLst>
                                    </p:anim>
                                  </p:childTnLst>
                                </p:cTn>
                              </p:par>
                              <p:par>
                                <p:cTn id="154" presetID="2" presetClass="entr" presetSubtype="4" decel="100000" fill="hold" grpId="0" nodeType="withEffect">
                                  <p:stCondLst>
                                    <p:cond delay="1750"/>
                                  </p:stCondLst>
                                  <p:childTnLst>
                                    <p:set>
                                      <p:cBhvr>
                                        <p:cTn id="155" dur="1" fill="hold">
                                          <p:stCondLst>
                                            <p:cond delay="0"/>
                                          </p:stCondLst>
                                        </p:cTn>
                                        <p:tgtEl>
                                          <p:spTgt spid="7">
                                            <p:txEl>
                                              <p:pRg st="0" end="0"/>
                                            </p:txEl>
                                          </p:spTgt>
                                        </p:tgtEl>
                                        <p:attrNameLst>
                                          <p:attrName>style.visibility</p:attrName>
                                        </p:attrNameLst>
                                      </p:cBhvr>
                                      <p:to>
                                        <p:strVal val="visible"/>
                                      </p:to>
                                    </p:set>
                                    <p:anim calcmode="lin" valueType="num">
                                      <p:cBhvr additive="base">
                                        <p:cTn id="15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7">
                                            <p:txEl>
                                              <p:pRg st="0" end="0"/>
                                            </p:txEl>
                                          </p:spTgt>
                                        </p:tgtEl>
                                        <p:attrNameLst>
                                          <p:attrName>ppt_y</p:attrName>
                                        </p:attrNameLst>
                                      </p:cBhvr>
                                      <p:tavLst>
                                        <p:tav tm="0">
                                          <p:val>
                                            <p:strVal val="1+#ppt_h/2"/>
                                          </p:val>
                                        </p:tav>
                                        <p:tav tm="100000">
                                          <p:val>
                                            <p:strVal val="#ppt_y"/>
                                          </p:val>
                                        </p:tav>
                                      </p:tavLst>
                                    </p:anim>
                                  </p:childTnLst>
                                </p:cTn>
                              </p:par>
                              <p:par>
                                <p:cTn id="158" presetID="2" presetClass="entr" presetSubtype="4" decel="100000" fill="hold" grpId="0" nodeType="withEffect">
                                  <p:stCondLst>
                                    <p:cond delay="1750"/>
                                  </p:stCondLst>
                                  <p:childTnLst>
                                    <p:set>
                                      <p:cBhvr>
                                        <p:cTn id="159" dur="1" fill="hold">
                                          <p:stCondLst>
                                            <p:cond delay="0"/>
                                          </p:stCondLst>
                                        </p:cTn>
                                        <p:tgtEl>
                                          <p:spTgt spid="9">
                                            <p:txEl>
                                              <p:pRg st="0" end="0"/>
                                            </p:txEl>
                                          </p:spTgt>
                                        </p:tgtEl>
                                        <p:attrNameLst>
                                          <p:attrName>style.visibility</p:attrName>
                                        </p:attrNameLst>
                                      </p:cBhvr>
                                      <p:to>
                                        <p:strVal val="visible"/>
                                      </p:to>
                                    </p:set>
                                    <p:anim calcmode="lin" valueType="num">
                                      <p:cBhvr additive="base">
                                        <p:cTn id="16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161" dur="1000" fill="hold"/>
                                        <p:tgtEl>
                                          <p:spTgt spid="9">
                                            <p:txEl>
                                              <p:pRg st="0" end="0"/>
                                            </p:txEl>
                                          </p:spTgt>
                                        </p:tgtEl>
                                        <p:attrNameLst>
                                          <p:attrName>ppt_y</p:attrName>
                                        </p:attrNameLst>
                                      </p:cBhvr>
                                      <p:tavLst>
                                        <p:tav tm="0">
                                          <p:val>
                                            <p:strVal val="1+#ppt_h/2"/>
                                          </p:val>
                                        </p:tav>
                                        <p:tav tm="100000">
                                          <p:val>
                                            <p:strVal val="#ppt_y"/>
                                          </p:val>
                                        </p:tav>
                                      </p:tavLst>
                                    </p:anim>
                                  </p:childTnLst>
                                </p:cTn>
                              </p:par>
                              <p:par>
                                <p:cTn id="162" presetID="2" presetClass="entr" presetSubtype="1" decel="100000" fill="hold" grpId="0" nodeType="withEffect">
                                  <p:stCondLst>
                                    <p:cond delay="1750"/>
                                  </p:stCondLst>
                                  <p:childTnLst>
                                    <p:set>
                                      <p:cBhvr>
                                        <p:cTn id="163" dur="1" fill="hold">
                                          <p:stCondLst>
                                            <p:cond delay="0"/>
                                          </p:stCondLst>
                                        </p:cTn>
                                        <p:tgtEl>
                                          <p:spTgt spid="8">
                                            <p:txEl>
                                              <p:pRg st="0" end="0"/>
                                            </p:txEl>
                                          </p:spTgt>
                                        </p:tgtEl>
                                        <p:attrNameLst>
                                          <p:attrName>style.visibility</p:attrName>
                                        </p:attrNameLst>
                                      </p:cBhvr>
                                      <p:to>
                                        <p:strVal val="visible"/>
                                      </p:to>
                                    </p:set>
                                    <p:anim calcmode="lin" valueType="num">
                                      <p:cBhvr additive="base">
                                        <p:cTn id="16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65" dur="1000" fill="hold"/>
                                        <p:tgtEl>
                                          <p:spTgt spid="8">
                                            <p:txEl>
                                              <p:pRg st="0" end="0"/>
                                            </p:txEl>
                                          </p:spTgt>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750"/>
                                  </p:stCondLst>
                                  <p:childTnLst>
                                    <p:set>
                                      <p:cBhvr>
                                        <p:cTn id="167" dur="1" fill="hold">
                                          <p:stCondLst>
                                            <p:cond delay="0"/>
                                          </p:stCondLst>
                                        </p:cTn>
                                        <p:tgtEl>
                                          <p:spTgt spid="10">
                                            <p:txEl>
                                              <p:pRg st="0" end="0"/>
                                            </p:txEl>
                                          </p:spTgt>
                                        </p:tgtEl>
                                        <p:attrNameLst>
                                          <p:attrName>style.visibility</p:attrName>
                                        </p:attrNameLst>
                                      </p:cBhvr>
                                      <p:to>
                                        <p:strVal val="visible"/>
                                      </p:to>
                                    </p:set>
                                    <p:anim calcmode="lin" valueType="num">
                                      <p:cBhvr additive="base">
                                        <p:cTn id="16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69" dur="1000" fill="hold"/>
                                        <p:tgtEl>
                                          <p:spTgt spid="10">
                                            <p:txEl>
                                              <p:pRg st="0" end="0"/>
                                            </p:txEl>
                                          </p:spTgt>
                                        </p:tgtEl>
                                        <p:attrNameLst>
                                          <p:attrName>ppt_y</p:attrName>
                                        </p:attrNameLst>
                                      </p:cBhvr>
                                      <p:tavLst>
                                        <p:tav tm="0">
                                          <p:val>
                                            <p:strVal val="0-#ppt_h/2"/>
                                          </p:val>
                                        </p:tav>
                                        <p:tav tm="100000">
                                          <p:val>
                                            <p:strVal val="#ppt_y"/>
                                          </p:val>
                                        </p:tav>
                                      </p:tavLst>
                                    </p:anim>
                                  </p:childTnLst>
                                </p:cTn>
                              </p:par>
                            </p:childTnLst>
                          </p:cTn>
                        </p:par>
                        <p:par>
                          <p:cTn id="170" fill="hold">
                            <p:stCondLst>
                              <p:cond delay="4100"/>
                            </p:stCondLst>
                            <p:childTnLst>
                              <p:par>
                                <p:cTn id="171" presetID="2" presetClass="entr" presetSubtype="2" decel="100000" fill="hold" grpId="0" nodeType="afterEffect">
                                  <p:stCondLst>
                                    <p:cond delay="500"/>
                                  </p:stCondLst>
                                  <p:childTnLst>
                                    <p:set>
                                      <p:cBhvr>
                                        <p:cTn id="172" dur="1" fill="hold">
                                          <p:stCondLst>
                                            <p:cond delay="0"/>
                                          </p:stCondLst>
                                        </p:cTn>
                                        <p:tgtEl>
                                          <p:spTgt spid="63"/>
                                        </p:tgtEl>
                                        <p:attrNameLst>
                                          <p:attrName>style.visibility</p:attrName>
                                        </p:attrNameLst>
                                      </p:cBhvr>
                                      <p:to>
                                        <p:strVal val="visible"/>
                                      </p:to>
                                    </p:set>
                                    <p:anim calcmode="lin" valueType="num">
                                      <p:cBhvr additive="base">
                                        <p:cTn id="173" dur="500" fill="hold"/>
                                        <p:tgtEl>
                                          <p:spTgt spid="63"/>
                                        </p:tgtEl>
                                        <p:attrNameLst>
                                          <p:attrName>ppt_x</p:attrName>
                                        </p:attrNameLst>
                                      </p:cBhvr>
                                      <p:tavLst>
                                        <p:tav tm="0">
                                          <p:val>
                                            <p:strVal val="1+#ppt_w/2"/>
                                          </p:val>
                                        </p:tav>
                                        <p:tav tm="100000">
                                          <p:val>
                                            <p:strVal val="#ppt_x"/>
                                          </p:val>
                                        </p:tav>
                                      </p:tavLst>
                                    </p:anim>
                                    <p:anim calcmode="lin" valueType="num">
                                      <p:cBhvr additive="base">
                                        <p:cTn id="174" dur="500" fill="hold"/>
                                        <p:tgtEl>
                                          <p:spTgt spid="63"/>
                                        </p:tgtEl>
                                        <p:attrNameLst>
                                          <p:attrName>ppt_y</p:attrName>
                                        </p:attrNameLst>
                                      </p:cBhvr>
                                      <p:tavLst>
                                        <p:tav tm="0">
                                          <p:val>
                                            <p:strVal val="#ppt_y"/>
                                          </p:val>
                                        </p:tav>
                                        <p:tav tm="100000">
                                          <p:val>
                                            <p:strVal val="#ppt_y"/>
                                          </p:val>
                                        </p:tav>
                                      </p:tavLst>
                                    </p:anim>
                                  </p:childTnLst>
                                </p:cTn>
                              </p:par>
                              <p:par>
                                <p:cTn id="175" presetID="2" presetClass="entr" presetSubtype="4" decel="100000" fill="hold" grpId="0" nodeType="withEffect">
                                  <p:stCondLst>
                                    <p:cond delay="500"/>
                                  </p:stCondLst>
                                  <p:childTnLst>
                                    <p:set>
                                      <p:cBhvr>
                                        <p:cTn id="176" dur="1" fill="hold">
                                          <p:stCondLst>
                                            <p:cond delay="0"/>
                                          </p:stCondLst>
                                        </p:cTn>
                                        <p:tgtEl>
                                          <p:spTgt spid="59">
                                            <p:txEl>
                                              <p:pRg st="0" end="0"/>
                                            </p:txEl>
                                          </p:spTgt>
                                        </p:tgtEl>
                                        <p:attrNameLst>
                                          <p:attrName>style.visibility</p:attrName>
                                        </p:attrNameLst>
                                      </p:cBhvr>
                                      <p:to>
                                        <p:strVal val="visible"/>
                                      </p:to>
                                    </p:set>
                                    <p:anim calcmode="lin" valueType="num">
                                      <p:cBhvr additive="base">
                                        <p:cTn id="177"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78"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4" decel="100000" fill="hold" nodeType="withEffect">
                  <p:stCondLst>
                    <p:cond delay="17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P spid="8" grpId="0" build="p">
        <p:tmplLst>
          <p:tmpl lvl="1">
            <p:tnLst>
              <p:par>
                <p:cTn presetID="2" presetClass="entr" presetSubtype="1" decel="100000" fill="hold" nodeType="withEffect">
                  <p:stCondLst>
                    <p:cond delay="17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9" grpId="0" build="p">
        <p:tmplLst>
          <p:tmpl lvl="1">
            <p:tnLst>
              <p:par>
                <p:cTn presetID="2" presetClass="entr" presetSubtype="4" decel="100000" fill="hold" nodeType="withEffect">
                  <p:stCondLst>
                    <p:cond delay="17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1" decel="100000" fill="hold" nodeType="withEffect">
                  <p:stCondLst>
                    <p:cond delay="175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ppt_x"/>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4" grpId="0"/>
      <p:bldP spid="14" grpId="1"/>
      <p:bldP spid="21" grpId="0"/>
      <p:bldP spid="21"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P spid="37" grpId="0"/>
      <p:bldP spid="37" grpId="1"/>
      <p:bldP spid="38" grpId="0"/>
      <p:bldP spid="38"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P spid="55" grpId="1"/>
      <p:bldP spid="56" grpId="0"/>
      <p:bldP spid="56" grpId="1"/>
      <p:bldP spid="57" grpId="0"/>
      <p:bldP spid="57" grpId="1"/>
      <p:bldP spid="58"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58"/>
                        </p:tgtEl>
                        <p:attrNameLst>
                          <p:attrName>style.visibility</p:attrName>
                        </p:attrNameLst>
                      </p:cBhvr>
                      <p:to>
                        <p:strVal val="visible"/>
                      </p:to>
                    </p:set>
                    <p:anim calcmode="lin" valueType="num">
                      <p:cBhvr additive="base">
                        <p:cTn dur="1000" fill="hold"/>
                        <p:tgtEl>
                          <p:spTgt spid="58"/>
                        </p:tgtEl>
                        <p:attrNameLst>
                          <p:attrName>ppt_x</p:attrName>
                        </p:attrNameLst>
                      </p:cBhvr>
                      <p:tavLst>
                        <p:tav tm="0">
                          <p:val>
                            <p:strVal val="0-#ppt_w/2"/>
                          </p:val>
                        </p:tav>
                        <p:tav tm="100000">
                          <p:val>
                            <p:strVal val="#ppt_x"/>
                          </p:val>
                        </p:tav>
                      </p:tavLst>
                    </p:anim>
                    <p:anim calcmode="lin" valueType="num">
                      <p:cBhvr additive="base">
                        <p:cTn dur="1000" fill="hold"/>
                        <p:tgtEl>
                          <p:spTgt spid="58"/>
                        </p:tgtEl>
                        <p:attrNameLst>
                          <p:attrName>ppt_y</p:attrName>
                        </p:attrNameLst>
                      </p:cBhvr>
                      <p:tavLst>
                        <p:tav tm="0">
                          <p:val>
                            <p:strVal val="0-#ppt_h/2"/>
                          </p:val>
                        </p:tav>
                        <p:tav tm="100000">
                          <p:val>
                            <p:strVal val="#ppt_y"/>
                          </p:val>
                        </p:tav>
                      </p:tavLst>
                    </p:anim>
                  </p:childTnLst>
                </p:cTn>
              </p:par>
            </p:tnLst>
          </p:tmpl>
        </p:tmplLst>
      </p:bldP>
      <p:bldP spid="59" grpId="0" build="p">
        <p:tmplLst>
          <p:tmpl lvl="1">
            <p:tnLst>
              <p:par>
                <p:cTn presetID="2" presetClass="entr" presetSubtype="4" decel="100000" fill="hold" nodeType="withEffect">
                  <p:stCondLst>
                    <p:cond delay="50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3" grpId="0" animBg="1">
        <p:tmplLst>
          <p:tmpl>
            <p:tnLst>
              <p:par>
                <p:cTn presetID="2" presetClass="entr" presetSubtype="2" decel="100000" fill="hold" nodeType="afterEffect">
                  <p:stCondLst>
                    <p:cond delay="50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1+#ppt_w/2"/>
                          </p:val>
                        </p:tav>
                        <p:tav tm="100000">
                          <p:val>
                            <p:strVal val="#ppt_x"/>
                          </p:val>
                        </p:tav>
                      </p:tavLst>
                    </p:anim>
                    <p:anim calcmode="lin" valueType="num">
                      <p:cBhvr additive="base">
                        <p:cTn dur="500" fill="hold"/>
                        <p:tgtEl>
                          <p:spTgt spid="6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1">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432736"/>
            <a:ext cx="7772400" cy="1470025"/>
          </a:xfrm>
          <a:prstGeom prst="rect">
            <a:avLst/>
          </a:prstGeom>
        </p:spPr>
        <p:txBody>
          <a:bodyPr lIns="51197" tIns="25599" rIns="51197" bIns="25599" anchor="b"/>
          <a:lstStyle>
            <a:lvl1pPr>
              <a:defRPr sz="67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773716"/>
            <a:ext cx="7778307" cy="692149"/>
          </a:xfrm>
          <a:prstGeom prst="rect">
            <a:avLst/>
          </a:prstGeom>
        </p:spPr>
        <p:txBody>
          <a:bodyPr lIns="51197" tIns="25599" rIns="51197" bIns="25599" anchor="b">
            <a:noAutofit/>
          </a:bodyPr>
          <a:lstStyle>
            <a:lvl1pPr algn="ctr">
              <a:defRPr sz="3000" i="0" baseline="0">
                <a:solidFill>
                  <a:schemeClr val="accent2"/>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660575"/>
            <a:ext cx="5325676" cy="967619"/>
          </a:xfrm>
          <a:prstGeom prst="rect">
            <a:avLst/>
          </a:prstGeom>
        </p:spPr>
        <p:txBody>
          <a:bodyPr lIns="51197" tIns="25599" rIns="51197" bIns="25599" anchor="b">
            <a:normAutofit/>
          </a:bodyPr>
          <a:lstStyle>
            <a:lvl1pPr algn="ctr">
              <a:lnSpc>
                <a:spcPct val="130000"/>
              </a:lnSpc>
              <a:defRPr sz="13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4342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1"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2"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par>
                          <p:cTn id="14" fill="hold">
                            <p:stCondLst>
                              <p:cond delay="750"/>
                            </p:stCondLst>
                            <p:childTnLst>
                              <p:par>
                                <p:cTn id="15" presetID="2" presetClass="entr" presetSubtype="9" decel="100000" fill="hold" grpId="0" nodeType="afterEffect">
                                  <p:stCondLst>
                                    <p:cond delay="0"/>
                                  </p:stCondLst>
                                  <p:iterate type="lt">
                                    <p:tmPct val="5000"/>
                                  </p:iterate>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10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8" dur="1000" fill="hold"/>
                                        <p:tgtEl>
                                          <p:spTgt spid="7">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4" decel="100000" fill="hold" grpId="0" nodeType="withEffect">
                                  <p:stCondLst>
                                    <p:cond delay="50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additive="base">
                                        <p:cTn id="2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build="p">
        <p:tmplLst>
          <p:tmpl lvl="1">
            <p:tnLst>
              <p:par>
                <p:cTn presetID="2" presetClass="entr" presetSubtype="9" decel="100000"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0-#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lIns="51197" tIns="25599" rIns="51197" bIns="25599"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lIns="51197" tIns="25599" rIns="51197" bIns="25599"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lIns="51197" tIns="25599" rIns="51197" bIns="25599"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87731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sp>
        <p:nvSpPr>
          <p:cNvPr id="10" name="二等辺三角形 10"/>
          <p:cNvSpPr/>
          <p:nvPr/>
        </p:nvSpPr>
        <p:spPr>
          <a:xfrm rot="5400000">
            <a:off x="3431623" y="-958888"/>
            <a:ext cx="1849657" cy="875642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2" name="直線コネクタ 11"/>
          <p:cNvCxnSpPr/>
          <p:nvPr/>
        </p:nvCxnSpPr>
        <p:spPr>
          <a:xfrm>
            <a:off x="7" y="262603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7" y="4199011"/>
            <a:ext cx="790165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7914334" y="2626035"/>
            <a:ext cx="672753" cy="79329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7914335" y="3419329"/>
            <a:ext cx="658241" cy="77968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テキスト プレースホルダー 5"/>
          <p:cNvSpPr>
            <a:spLocks noGrp="1"/>
          </p:cNvSpPr>
          <p:nvPr>
            <p:ph type="body" sz="quarter" idx="15" hasCustomPrompt="1"/>
          </p:nvPr>
        </p:nvSpPr>
        <p:spPr>
          <a:xfrm>
            <a:off x="862551" y="3405568"/>
            <a:ext cx="6981060" cy="812799"/>
          </a:xfrm>
          <a:prstGeom prst="rect">
            <a:avLst/>
          </a:prstGeom>
        </p:spPr>
        <p:txBody>
          <a:bodyPr lIns="51197" tIns="25599" rIns="51197" bIns="25599" anchor="ctr">
            <a:noAutofit/>
          </a:bodyPr>
          <a:lstStyle>
            <a:lvl1pPr algn="l">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9" name="テキスト プレースホルダー 5"/>
          <p:cNvSpPr>
            <a:spLocks noGrp="1"/>
          </p:cNvSpPr>
          <p:nvPr>
            <p:ph type="body" sz="quarter" idx="16" hasCustomPrompt="1"/>
          </p:nvPr>
        </p:nvSpPr>
        <p:spPr>
          <a:xfrm>
            <a:off x="848039" y="2771780"/>
            <a:ext cx="6981060" cy="812799"/>
          </a:xfrm>
          <a:prstGeom prst="rect">
            <a:avLst/>
          </a:prstGeom>
        </p:spPr>
        <p:txBody>
          <a:bodyPr lIns="51197" tIns="25599" rIns="51197" bIns="25599" anchor="ctr">
            <a:noAutofit/>
          </a:bodyPr>
          <a:lstStyle>
            <a:lvl1pPr algn="l">
              <a:defRPr sz="56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30" name="正方形/長方形 29"/>
          <p:cNvSpPr/>
          <p:nvPr/>
        </p:nvSpPr>
        <p:spPr>
          <a:xfrm>
            <a:off x="3645060" y="5851559"/>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テキスト プレースホルダー 5"/>
          <p:cNvSpPr>
            <a:spLocks noGrp="1"/>
          </p:cNvSpPr>
          <p:nvPr>
            <p:ph type="body" sz="quarter" idx="17" hasCustomPrompt="1"/>
          </p:nvPr>
        </p:nvSpPr>
        <p:spPr>
          <a:xfrm>
            <a:off x="1909164" y="5912157"/>
            <a:ext cx="5325676" cy="716036"/>
          </a:xfrm>
          <a:prstGeom prst="rect">
            <a:avLst/>
          </a:prstGeom>
        </p:spPr>
        <p:txBody>
          <a:bodyPr lIns="51197" tIns="25599" rIns="51197" bIns="25599" anchor="ctr">
            <a:normAutofit/>
          </a:bodyPr>
          <a:lstStyle>
            <a:lvl1pPr algn="ctr">
              <a:lnSpc>
                <a:spcPct val="12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4661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75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750"/>
                                        <p:tgtEl>
                                          <p:spTgt spid="12"/>
                                        </p:tgtEl>
                                      </p:cBhvr>
                                    </p:animEffect>
                                  </p:childTnLst>
                                </p:cTn>
                              </p:par>
                              <p:par>
                                <p:cTn id="11" presetID="22" presetClass="entr" presetSubtype="8" fill="hold" nodeType="withEffect">
                                  <p:stCondLst>
                                    <p:cond delay="150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250"/>
                                        <p:tgtEl>
                                          <p:spTgt spid="14"/>
                                        </p:tgtEl>
                                      </p:cBhvr>
                                    </p:animEffect>
                                  </p:childTnLst>
                                </p:cTn>
                              </p:par>
                              <p:par>
                                <p:cTn id="14" presetID="22" presetClass="entr" presetSubtype="2" fill="hold" nodeType="withEffect">
                                  <p:stCondLst>
                                    <p:cond delay="1750"/>
                                  </p:stCondLst>
                                  <p:childTnLst>
                                    <p:set>
                                      <p:cBhvr>
                                        <p:cTn id="15" dur="1" fill="hold">
                                          <p:stCondLst>
                                            <p:cond delay="0"/>
                                          </p:stCondLst>
                                        </p:cTn>
                                        <p:tgtEl>
                                          <p:spTgt spid="15"/>
                                        </p:tgtEl>
                                        <p:attrNameLst>
                                          <p:attrName>style.visibility</p:attrName>
                                        </p:attrNameLst>
                                      </p:cBhvr>
                                      <p:to>
                                        <p:strVal val="visible"/>
                                      </p:to>
                                    </p:set>
                                    <p:animEffect transition="in" filter="wipe(right)">
                                      <p:cBhvr>
                                        <p:cTn id="16" dur="250"/>
                                        <p:tgtEl>
                                          <p:spTgt spid="15"/>
                                        </p:tgtEl>
                                      </p:cBhvr>
                                    </p:animEffect>
                                  </p:childTnLst>
                                </p:cTn>
                              </p:par>
                              <p:par>
                                <p:cTn id="17" presetID="22" presetClass="entr" presetSubtype="2" fill="hold" nodeType="withEffect">
                                  <p:stCondLst>
                                    <p:cond delay="200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750"/>
                                        <p:tgtEl>
                                          <p:spTgt spid="13"/>
                                        </p:tgtEl>
                                      </p:cBhvr>
                                    </p:animEffect>
                                  </p:childTnLst>
                                </p:cTn>
                              </p:par>
                            </p:childTnLst>
                          </p:cTn>
                        </p:par>
                        <p:par>
                          <p:cTn id="20" fill="hold">
                            <p:stCondLst>
                              <p:cond delay="2750"/>
                            </p:stCondLst>
                            <p:childTnLst>
                              <p:par>
                                <p:cTn id="21" presetID="23" presetClass="entr" presetSubtype="32" fill="hold" grpId="0" nodeType="after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anim calcmode="lin" valueType="num">
                                      <p:cBhvr>
                                        <p:cTn id="23" dur="750" fill="hold"/>
                                        <p:tgtEl>
                                          <p:spTgt spid="29">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9">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circle(out)">
                                      <p:cBhvr>
                                        <p:cTn id="27" dur="750"/>
                                        <p:tgtEl>
                                          <p:spTgt spid="29">
                                            <p:txEl>
                                              <p:pRg st="0" end="0"/>
                                            </p:txEl>
                                          </p:spTgt>
                                        </p:tgtEl>
                                      </p:cBhvr>
                                    </p:animEffect>
                                  </p:childTnLst>
                                </p:cTn>
                              </p:par>
                              <p:par>
                                <p:cTn id="28" presetID="23" presetClass="entr" presetSubtype="32" fill="hold" grpId="0" nodeType="with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 calcmode="lin" valueType="num">
                                      <p:cBhvr>
                                        <p:cTn id="30" dur="750" fill="hold"/>
                                        <p:tgtEl>
                                          <p:spTgt spid="17">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17">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0"/>
                                  </p:stCondLst>
                                  <p:childTnLst>
                                    <p:set>
                                      <p:cBhvr>
                                        <p:cTn id="33" dur="1" fill="hold">
                                          <p:stCondLst>
                                            <p:cond delay="0"/>
                                          </p:stCondLst>
                                        </p:cTn>
                                        <p:tgtEl>
                                          <p:spTgt spid="17">
                                            <p:txEl>
                                              <p:pRg st="0" end="0"/>
                                            </p:txEl>
                                          </p:spTgt>
                                        </p:tgtEl>
                                        <p:attrNameLst>
                                          <p:attrName>style.visibility</p:attrName>
                                        </p:attrNameLst>
                                      </p:cBhvr>
                                      <p:to>
                                        <p:strVal val="visible"/>
                                      </p:to>
                                    </p:set>
                                    <p:animEffect transition="in" filter="circle(out)">
                                      <p:cBhvr>
                                        <p:cTn id="34" dur="750"/>
                                        <p:tgtEl>
                                          <p:spTgt spid="17">
                                            <p:txEl>
                                              <p:pRg st="0" end="0"/>
                                            </p:txEl>
                                          </p:spTgt>
                                        </p:tgtEl>
                                      </p:cBhvr>
                                    </p:animEffect>
                                  </p:childTnLst>
                                </p:cTn>
                              </p:par>
                            </p:childTnLst>
                          </p:cTn>
                        </p:par>
                        <p:par>
                          <p:cTn id="35" fill="hold">
                            <p:stCondLst>
                              <p:cond delay="3500"/>
                            </p:stCondLst>
                            <p:childTnLst>
                              <p:par>
                                <p:cTn id="36" presetID="2" presetClass="entr" presetSubtype="4" decel="100000" fill="hold" grpId="0" nodeType="afterEffect">
                                  <p:stCondLst>
                                    <p:cond delay="50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500"/>
                                  </p:stCondLst>
                                  <p:childTnLst>
                                    <p:set>
                                      <p:cBhvr>
                                        <p:cTn id="41" dur="1" fill="hold">
                                          <p:stCondLst>
                                            <p:cond delay="0"/>
                                          </p:stCondLst>
                                        </p:cTn>
                                        <p:tgtEl>
                                          <p:spTgt spid="31">
                                            <p:txEl>
                                              <p:pRg st="0" end="0"/>
                                            </p:txEl>
                                          </p:spTgt>
                                        </p:tgtEl>
                                        <p:attrNameLst>
                                          <p:attrName>style.visibility</p:attrName>
                                        </p:attrNameLst>
                                      </p:cBhvr>
                                      <p:to>
                                        <p:strVal val="visible"/>
                                      </p:to>
                                    </p:set>
                                    <p:anim calcmode="lin" valueType="num">
                                      <p:cBhvr additive="base">
                                        <p:cTn id="4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build="p">
        <p:tmplLst>
          <p:tmpl lvl="1">
            <p:tnLst>
              <p:par>
                <p:cTn presetID="23"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750" fill="hold"/>
                        <p:tgtEl>
                          <p:spTgt spid="17"/>
                        </p:tgtEl>
                        <p:attrNameLst>
                          <p:attrName>ppt_w</p:attrName>
                        </p:attrNameLst>
                      </p:cBhvr>
                      <p:tavLst>
                        <p:tav tm="0">
                          <p:val>
                            <p:strVal val="4*#ppt_w"/>
                          </p:val>
                        </p:tav>
                        <p:tav tm="100000">
                          <p:val>
                            <p:strVal val="#ppt_w"/>
                          </p:val>
                        </p:tav>
                      </p:tavLst>
                    </p:anim>
                    <p:anim calcmode="lin" valueType="num">
                      <p:cBhvr>
                        <p:cTn dur="750" fill="hold"/>
                        <p:tgtEl>
                          <p:spTgt spid="17"/>
                        </p:tgtEl>
                        <p:attrNameLst>
                          <p:attrName>ppt_h</p:attrName>
                        </p:attrNameLst>
                      </p:cBhvr>
                      <p:tavLst>
                        <p:tav tm="0">
                          <p:val>
                            <p:strVal val="4*#ppt_h"/>
                          </p:val>
                        </p:tav>
                        <p:tav tm="100000">
                          <p:val>
                            <p:strVal val="#ppt_h"/>
                          </p:val>
                        </p:tav>
                      </p:tavLst>
                    </p:anim>
                  </p:childTnLst>
                </p:cTn>
              </p:par>
            </p:tnLst>
          </p:tmpl>
        </p:tmplLst>
      </p:bldP>
      <p:bldP spid="17" grpId="1" build="p">
        <p:tmplLst>
          <p:tmpl lvl="1">
            <p:tnLst>
              <p:par>
                <p:cTn presetID="6" presetClass="entr" presetSubtype="32"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circle(out)">
                      <p:cBhvr>
                        <p:cTn dur="750"/>
                        <p:tgtEl>
                          <p:spTgt spid="17"/>
                        </p:tgtEl>
                      </p:cBhvr>
                    </p:animEffect>
                  </p:childTnLst>
                </p:cTn>
              </p:par>
            </p:tnLst>
          </p:tmpl>
        </p:tmplLst>
      </p:bldP>
      <p:bldP spid="29" grpId="0" build="p">
        <p:tmplLst>
          <p:tmpl lvl="1">
            <p:tnLst>
              <p:par>
                <p:cTn presetID="23" presetClass="entr" presetSubtype="3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750" fill="hold"/>
                        <p:tgtEl>
                          <p:spTgt spid="29"/>
                        </p:tgtEl>
                        <p:attrNameLst>
                          <p:attrName>ppt_w</p:attrName>
                        </p:attrNameLst>
                      </p:cBhvr>
                      <p:tavLst>
                        <p:tav tm="0">
                          <p:val>
                            <p:strVal val="4*#ppt_w"/>
                          </p:val>
                        </p:tav>
                        <p:tav tm="100000">
                          <p:val>
                            <p:strVal val="#ppt_w"/>
                          </p:val>
                        </p:tav>
                      </p:tavLst>
                    </p:anim>
                    <p:anim calcmode="lin" valueType="num">
                      <p:cBhvr>
                        <p:cTn dur="750" fill="hold"/>
                        <p:tgtEl>
                          <p:spTgt spid="29"/>
                        </p:tgtEl>
                        <p:attrNameLst>
                          <p:attrName>ppt_h</p:attrName>
                        </p:attrNameLst>
                      </p:cBhvr>
                      <p:tavLst>
                        <p:tav tm="0">
                          <p:val>
                            <p:strVal val="4*#ppt_h"/>
                          </p:val>
                        </p:tav>
                        <p:tav tm="100000">
                          <p:val>
                            <p:strVal val="#ppt_h"/>
                          </p:val>
                        </p:tav>
                      </p:tavLst>
                    </p:anim>
                  </p:childTnLst>
                </p:cTn>
              </p:par>
            </p:tnLst>
          </p:tmpl>
        </p:tmplLst>
      </p:bldP>
      <p:bldP spid="29" grpId="1" build="p">
        <p:tmplLst>
          <p:tmpl lvl="1">
            <p:tnLst>
              <p:par>
                <p:cTn presetID="6" presetClass="entr" presetSubtype="32"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circle(out)">
                      <p:cBhvr>
                        <p:cTn dur="750"/>
                        <p:tgtEl>
                          <p:spTgt spid="29"/>
                        </p:tgtEl>
                      </p:cBhvr>
                    </p:animEffect>
                  </p:childTnLst>
                </p:cTn>
              </p:par>
            </p:tnLst>
          </p:tmpl>
        </p:tmplLst>
      </p:bldP>
      <p:bldP spid="30" grpId="0" animBg="1"/>
      <p:bldP spid="31" grpId="0" build="p">
        <p:tmplLst>
          <p:tmpl lvl="1">
            <p:tnLst>
              <p:par>
                <p:cTn presetID="2" presetClass="entr" presetSubtype="4"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6E61A44-4D98-4100-AEF9-22B4079CA32E}"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3E73EC15-91B9-48EE-9F52-587D35C5514D}" type="slidenum">
              <a:rPr lang="en-US" smtClean="0"/>
              <a:pPr>
                <a:defRPr/>
              </a:pPr>
              <a:t>‹#›</a:t>
            </a:fld>
            <a:endParaRPr lang="en-US"/>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cxnSp>
        <p:nvCxnSpPr>
          <p:cNvPr id="56" name="直線コネクタ 55"/>
          <p:cNvCxnSpPr/>
          <p:nvPr/>
        </p:nvCxnSpPr>
        <p:spPr>
          <a:xfrm flipV="1">
            <a:off x="6561529"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 name="直線コネクタ 3"/>
          <p:cNvCxnSpPr/>
          <p:nvPr/>
        </p:nvCxnSpPr>
        <p:spPr>
          <a:xfrm flipV="1">
            <a:off x="2979338"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4572004" y="1305079"/>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2979338"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H="1">
            <a:off x="4572004" y="3429002"/>
            <a:ext cx="1592667" cy="2123924"/>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2979335"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H="1">
            <a:off x="2979336" y="1305076"/>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2979336" y="5552924"/>
            <a:ext cx="3185332"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6164667" y="1305079"/>
            <a:ext cx="0" cy="4247848"/>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3747905" y="775835"/>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5396109"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flipV="1">
            <a:off x="2582477" y="77583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V="1">
            <a:off x="2582471" y="2330008"/>
            <a:ext cx="0" cy="219799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flipV="1">
            <a:off x="2582477"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3747905" y="6082167"/>
            <a:ext cx="1648205" cy="0"/>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5396109" y="4527998"/>
            <a:ext cx="1165427" cy="1554171"/>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815" y="530983"/>
            <a:ext cx="4344423" cy="579357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6"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67"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68"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3171752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1000"/>
                                        <p:tgtEl>
                                          <p:spTgt spid="14"/>
                                        </p:tgtEl>
                                      </p:cBhvr>
                                    </p:animEffect>
                                  </p:childTnLst>
                                </p:cTn>
                              </p:par>
                              <p:par>
                                <p:cTn id="8" presetID="2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1000"/>
                                        <p:tgtEl>
                                          <p:spTgt spid="16"/>
                                        </p:tgtEl>
                                      </p:cBhvr>
                                    </p:animEffect>
                                  </p:childTnLst>
                                </p:cTn>
                              </p:par>
                            </p:childTnLst>
                          </p:cTn>
                        </p:par>
                        <p:par>
                          <p:cTn id="17" fill="hold">
                            <p:stCondLst>
                              <p:cond delay="1000"/>
                            </p:stCondLst>
                            <p:childTnLst>
                              <p:par>
                                <p:cTn id="18" presetID="23" presetClass="exit" presetSubtype="16" fill="hold" nodeType="afterEffect">
                                  <p:stCondLst>
                                    <p:cond delay="0"/>
                                  </p:stCondLst>
                                  <p:childTnLst>
                                    <p:anim calcmode="lin" valueType="num">
                                      <p:cBhvr>
                                        <p:cTn id="19" dur="2000"/>
                                        <p:tgtEl>
                                          <p:spTgt spid="14"/>
                                        </p:tgtEl>
                                        <p:attrNameLst>
                                          <p:attrName>ppt_w</p:attrName>
                                        </p:attrNameLst>
                                      </p:cBhvr>
                                      <p:tavLst>
                                        <p:tav tm="0">
                                          <p:val>
                                            <p:strVal val="ppt_w"/>
                                          </p:val>
                                        </p:tav>
                                        <p:tav tm="100000">
                                          <p:val>
                                            <p:strVal val="4*ppt_w"/>
                                          </p:val>
                                        </p:tav>
                                      </p:tavLst>
                                    </p:anim>
                                    <p:anim calcmode="lin" valueType="num">
                                      <p:cBhvr>
                                        <p:cTn id="20" dur="2000"/>
                                        <p:tgtEl>
                                          <p:spTgt spid="14"/>
                                        </p:tgtEl>
                                        <p:attrNameLst>
                                          <p:attrName>ppt_h</p:attrName>
                                        </p:attrNameLst>
                                      </p:cBhvr>
                                      <p:tavLst>
                                        <p:tav tm="0">
                                          <p:val>
                                            <p:strVal val="ppt_h"/>
                                          </p:val>
                                        </p:tav>
                                        <p:tav tm="100000">
                                          <p:val>
                                            <p:strVal val="4*ppt_h"/>
                                          </p:val>
                                        </p:tav>
                                      </p:tavLst>
                                    </p:anim>
                                    <p:set>
                                      <p:cBhvr>
                                        <p:cTn id="21" dur="1" fill="hold">
                                          <p:stCondLst>
                                            <p:cond delay="1999"/>
                                          </p:stCondLst>
                                        </p:cTn>
                                        <p:tgtEl>
                                          <p:spTgt spid="14"/>
                                        </p:tgtEl>
                                        <p:attrNameLst>
                                          <p:attrName>style.visibility</p:attrName>
                                        </p:attrNameLst>
                                      </p:cBhvr>
                                      <p:to>
                                        <p:strVal val="hidden"/>
                                      </p:to>
                                    </p:set>
                                  </p:childTnLst>
                                </p:cTn>
                              </p:par>
                              <p:par>
                                <p:cTn id="22" presetID="23" presetClass="exit" presetSubtype="16" fill="hold" nodeType="withEffect">
                                  <p:stCondLst>
                                    <p:cond delay="0"/>
                                  </p:stCondLst>
                                  <p:childTnLst>
                                    <p:anim calcmode="lin" valueType="num">
                                      <p:cBhvr>
                                        <p:cTn id="23" dur="2000"/>
                                        <p:tgtEl>
                                          <p:spTgt spid="4"/>
                                        </p:tgtEl>
                                        <p:attrNameLst>
                                          <p:attrName>ppt_w</p:attrName>
                                        </p:attrNameLst>
                                      </p:cBhvr>
                                      <p:tavLst>
                                        <p:tav tm="0">
                                          <p:val>
                                            <p:strVal val="ppt_w"/>
                                          </p:val>
                                        </p:tav>
                                        <p:tav tm="100000">
                                          <p:val>
                                            <p:strVal val="4*ppt_w"/>
                                          </p:val>
                                        </p:tav>
                                      </p:tavLst>
                                    </p:anim>
                                    <p:anim calcmode="lin" valueType="num">
                                      <p:cBhvr>
                                        <p:cTn id="24" dur="2000"/>
                                        <p:tgtEl>
                                          <p:spTgt spid="4"/>
                                        </p:tgtEl>
                                        <p:attrNameLst>
                                          <p:attrName>ppt_h</p:attrName>
                                        </p:attrNameLst>
                                      </p:cBhvr>
                                      <p:tavLst>
                                        <p:tav tm="0">
                                          <p:val>
                                            <p:strVal val="ppt_h"/>
                                          </p:val>
                                        </p:tav>
                                        <p:tav tm="100000">
                                          <p:val>
                                            <p:strVal val="4*ppt_h"/>
                                          </p:val>
                                        </p:tav>
                                      </p:tavLst>
                                    </p:anim>
                                    <p:set>
                                      <p:cBhvr>
                                        <p:cTn id="25" dur="1" fill="hold">
                                          <p:stCondLst>
                                            <p:cond delay="1999"/>
                                          </p:stCondLst>
                                        </p:cTn>
                                        <p:tgtEl>
                                          <p:spTgt spid="4"/>
                                        </p:tgtEl>
                                        <p:attrNameLst>
                                          <p:attrName>style.visibility</p:attrName>
                                        </p:attrNameLst>
                                      </p:cBhvr>
                                      <p:to>
                                        <p:strVal val="hidden"/>
                                      </p:to>
                                    </p:set>
                                  </p:childTnLst>
                                </p:cTn>
                              </p:par>
                              <p:par>
                                <p:cTn id="26" presetID="23" presetClass="exit" presetSubtype="16" fill="hold" nodeType="withEffect">
                                  <p:stCondLst>
                                    <p:cond delay="0"/>
                                  </p:stCondLst>
                                  <p:childTnLst>
                                    <p:anim calcmode="lin" valueType="num">
                                      <p:cBhvr>
                                        <p:cTn id="27" dur="2000"/>
                                        <p:tgtEl>
                                          <p:spTgt spid="15"/>
                                        </p:tgtEl>
                                        <p:attrNameLst>
                                          <p:attrName>ppt_w</p:attrName>
                                        </p:attrNameLst>
                                      </p:cBhvr>
                                      <p:tavLst>
                                        <p:tav tm="0">
                                          <p:val>
                                            <p:strVal val="ppt_w"/>
                                          </p:val>
                                        </p:tav>
                                        <p:tav tm="100000">
                                          <p:val>
                                            <p:strVal val="4*ppt_w"/>
                                          </p:val>
                                        </p:tav>
                                      </p:tavLst>
                                    </p:anim>
                                    <p:anim calcmode="lin" valueType="num">
                                      <p:cBhvr>
                                        <p:cTn id="28" dur="2000"/>
                                        <p:tgtEl>
                                          <p:spTgt spid="15"/>
                                        </p:tgtEl>
                                        <p:attrNameLst>
                                          <p:attrName>ppt_h</p:attrName>
                                        </p:attrNameLst>
                                      </p:cBhvr>
                                      <p:tavLst>
                                        <p:tav tm="0">
                                          <p:val>
                                            <p:strVal val="ppt_h"/>
                                          </p:val>
                                        </p:tav>
                                        <p:tav tm="100000">
                                          <p:val>
                                            <p:strVal val="4*ppt_h"/>
                                          </p:val>
                                        </p:tav>
                                      </p:tavLst>
                                    </p:anim>
                                    <p:set>
                                      <p:cBhvr>
                                        <p:cTn id="29" dur="1" fill="hold">
                                          <p:stCondLst>
                                            <p:cond delay="1999"/>
                                          </p:stCondLst>
                                        </p:cTn>
                                        <p:tgtEl>
                                          <p:spTgt spid="15"/>
                                        </p:tgtEl>
                                        <p:attrNameLst>
                                          <p:attrName>style.visibility</p:attrName>
                                        </p:attrNameLst>
                                      </p:cBhvr>
                                      <p:to>
                                        <p:strVal val="hidden"/>
                                      </p:to>
                                    </p:set>
                                  </p:childTnLst>
                                </p:cTn>
                              </p:par>
                              <p:par>
                                <p:cTn id="30" presetID="23" presetClass="exit" presetSubtype="16" fill="hold" nodeType="withEffect">
                                  <p:stCondLst>
                                    <p:cond delay="0"/>
                                  </p:stCondLst>
                                  <p:childTnLst>
                                    <p:anim calcmode="lin" valueType="num">
                                      <p:cBhvr>
                                        <p:cTn id="31" dur="2000"/>
                                        <p:tgtEl>
                                          <p:spTgt spid="16"/>
                                        </p:tgtEl>
                                        <p:attrNameLst>
                                          <p:attrName>ppt_w</p:attrName>
                                        </p:attrNameLst>
                                      </p:cBhvr>
                                      <p:tavLst>
                                        <p:tav tm="0">
                                          <p:val>
                                            <p:strVal val="ppt_w"/>
                                          </p:val>
                                        </p:tav>
                                        <p:tav tm="100000">
                                          <p:val>
                                            <p:strVal val="4*ppt_w"/>
                                          </p:val>
                                        </p:tav>
                                      </p:tavLst>
                                    </p:anim>
                                    <p:anim calcmode="lin" valueType="num">
                                      <p:cBhvr>
                                        <p:cTn id="32" dur="2000"/>
                                        <p:tgtEl>
                                          <p:spTgt spid="16"/>
                                        </p:tgtEl>
                                        <p:attrNameLst>
                                          <p:attrName>ppt_h</p:attrName>
                                        </p:attrNameLst>
                                      </p:cBhvr>
                                      <p:tavLst>
                                        <p:tav tm="0">
                                          <p:val>
                                            <p:strVal val="ppt_h"/>
                                          </p:val>
                                        </p:tav>
                                        <p:tav tm="100000">
                                          <p:val>
                                            <p:strVal val="4*ppt_h"/>
                                          </p:val>
                                        </p:tav>
                                      </p:tavLst>
                                    </p:anim>
                                    <p:set>
                                      <p:cBhvr>
                                        <p:cTn id="33" dur="1" fill="hold">
                                          <p:stCondLst>
                                            <p:cond delay="1999"/>
                                          </p:stCondLst>
                                        </p:cTn>
                                        <p:tgtEl>
                                          <p:spTgt spid="1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2000"/>
                                        <p:tgtEl>
                                          <p:spTgt spid="14"/>
                                        </p:tgtEl>
                                      </p:cBhvr>
                                    </p:animEffect>
                                    <p:set>
                                      <p:cBhvr>
                                        <p:cTn id="36" dur="1" fill="hold">
                                          <p:stCondLst>
                                            <p:cond delay="1999"/>
                                          </p:stCondLst>
                                        </p:cTn>
                                        <p:tgtEl>
                                          <p:spTgt spid="14"/>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2000"/>
                                        <p:tgtEl>
                                          <p:spTgt spid="4"/>
                                        </p:tgtEl>
                                      </p:cBhvr>
                                    </p:animEffect>
                                    <p:set>
                                      <p:cBhvr>
                                        <p:cTn id="39" dur="1" fill="hold">
                                          <p:stCondLst>
                                            <p:cond delay="19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2000"/>
                                        <p:tgtEl>
                                          <p:spTgt spid="15"/>
                                        </p:tgtEl>
                                      </p:cBhvr>
                                    </p:animEffect>
                                    <p:set>
                                      <p:cBhvr>
                                        <p:cTn id="42" dur="1" fill="hold">
                                          <p:stCondLst>
                                            <p:cond delay="1999"/>
                                          </p:stCondLst>
                                        </p:cTn>
                                        <p:tgtEl>
                                          <p:spTgt spid="1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2000"/>
                                        <p:tgtEl>
                                          <p:spTgt spid="16"/>
                                        </p:tgtEl>
                                      </p:cBhvr>
                                    </p:animEffect>
                                    <p:set>
                                      <p:cBhvr>
                                        <p:cTn id="45" dur="1" fill="hold">
                                          <p:stCondLst>
                                            <p:cond delay="1999"/>
                                          </p:stCondLst>
                                        </p:cTn>
                                        <p:tgtEl>
                                          <p:spTgt spid="16"/>
                                        </p:tgtEl>
                                        <p:attrNameLst>
                                          <p:attrName>style.visibility</p:attrName>
                                        </p:attrNameLst>
                                      </p:cBhvr>
                                      <p:to>
                                        <p:strVal val="hidden"/>
                                      </p:to>
                                    </p:set>
                                  </p:childTnLst>
                                </p:cTn>
                              </p:par>
                              <p:par>
                                <p:cTn id="46" presetID="22" presetClass="entr" presetSubtype="4" fill="hold" nodeType="withEffect">
                                  <p:stCondLst>
                                    <p:cond delay="25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0"/>
                                        <p:tgtEl>
                                          <p:spTgt spid="24"/>
                                        </p:tgtEl>
                                      </p:cBhvr>
                                    </p:animEffect>
                                  </p:childTnLst>
                                </p:cTn>
                              </p:par>
                              <p:par>
                                <p:cTn id="49" presetID="22" presetClass="entr" presetSubtype="2" fill="hold" nodeType="withEffect">
                                  <p:stCondLst>
                                    <p:cond delay="250"/>
                                  </p:stCondLst>
                                  <p:childTnLst>
                                    <p:set>
                                      <p:cBhvr>
                                        <p:cTn id="50" dur="1" fill="hold">
                                          <p:stCondLst>
                                            <p:cond delay="0"/>
                                          </p:stCondLst>
                                        </p:cTn>
                                        <p:tgtEl>
                                          <p:spTgt spid="19"/>
                                        </p:tgtEl>
                                        <p:attrNameLst>
                                          <p:attrName>style.visibility</p:attrName>
                                        </p:attrNameLst>
                                      </p:cBhvr>
                                      <p:to>
                                        <p:strVal val="visible"/>
                                      </p:to>
                                    </p:set>
                                    <p:animEffect transition="in" filter="wipe(right)">
                                      <p:cBhvr>
                                        <p:cTn id="51" dur="1000"/>
                                        <p:tgtEl>
                                          <p:spTgt spid="19"/>
                                        </p:tgtEl>
                                      </p:cBhvr>
                                    </p:animEffect>
                                  </p:childTnLst>
                                </p:cTn>
                              </p:par>
                              <p:par>
                                <p:cTn id="52" presetID="22" presetClass="entr" presetSubtype="1" fill="hold" nodeType="withEffect">
                                  <p:stCondLst>
                                    <p:cond delay="25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1000"/>
                                        <p:tgtEl>
                                          <p:spTgt spid="17"/>
                                        </p:tgtEl>
                                      </p:cBhvr>
                                    </p:animEffect>
                                  </p:childTnLst>
                                </p:cTn>
                              </p:par>
                              <p:par>
                                <p:cTn id="55" presetID="22" presetClass="entr" presetSubtype="8" fill="hold" nodeType="withEffect">
                                  <p:stCondLst>
                                    <p:cond delay="25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1000"/>
                                        <p:tgtEl>
                                          <p:spTgt spid="23"/>
                                        </p:tgtEl>
                                      </p:cBhvr>
                                    </p:animEffect>
                                  </p:childTnLst>
                                </p:cTn>
                              </p:par>
                              <p:par>
                                <p:cTn id="58" presetID="23" presetClass="exit" presetSubtype="16" fill="hold" nodeType="withEffect">
                                  <p:stCondLst>
                                    <p:cond delay="1250"/>
                                  </p:stCondLst>
                                  <p:childTnLst>
                                    <p:anim calcmode="lin" valueType="num">
                                      <p:cBhvr>
                                        <p:cTn id="59" dur="2000"/>
                                        <p:tgtEl>
                                          <p:spTgt spid="24"/>
                                        </p:tgtEl>
                                        <p:attrNameLst>
                                          <p:attrName>ppt_w</p:attrName>
                                        </p:attrNameLst>
                                      </p:cBhvr>
                                      <p:tavLst>
                                        <p:tav tm="0">
                                          <p:val>
                                            <p:strVal val="ppt_w"/>
                                          </p:val>
                                        </p:tav>
                                        <p:tav tm="100000">
                                          <p:val>
                                            <p:strVal val="4*ppt_w"/>
                                          </p:val>
                                        </p:tav>
                                      </p:tavLst>
                                    </p:anim>
                                    <p:anim calcmode="lin" valueType="num">
                                      <p:cBhvr>
                                        <p:cTn id="60" dur="2000"/>
                                        <p:tgtEl>
                                          <p:spTgt spid="24"/>
                                        </p:tgtEl>
                                        <p:attrNameLst>
                                          <p:attrName>ppt_h</p:attrName>
                                        </p:attrNameLst>
                                      </p:cBhvr>
                                      <p:tavLst>
                                        <p:tav tm="0">
                                          <p:val>
                                            <p:strVal val="ppt_h"/>
                                          </p:val>
                                        </p:tav>
                                        <p:tav tm="100000">
                                          <p:val>
                                            <p:strVal val="4*ppt_h"/>
                                          </p:val>
                                        </p:tav>
                                      </p:tavLst>
                                    </p:anim>
                                    <p:set>
                                      <p:cBhvr>
                                        <p:cTn id="61" dur="1" fill="hold">
                                          <p:stCondLst>
                                            <p:cond delay="1999"/>
                                          </p:stCondLst>
                                        </p:cTn>
                                        <p:tgtEl>
                                          <p:spTgt spid="24"/>
                                        </p:tgtEl>
                                        <p:attrNameLst>
                                          <p:attrName>style.visibility</p:attrName>
                                        </p:attrNameLst>
                                      </p:cBhvr>
                                      <p:to>
                                        <p:strVal val="hidden"/>
                                      </p:to>
                                    </p:set>
                                  </p:childTnLst>
                                </p:cTn>
                              </p:par>
                              <p:par>
                                <p:cTn id="62" presetID="23" presetClass="exit" presetSubtype="16" fill="hold" nodeType="withEffect">
                                  <p:stCondLst>
                                    <p:cond delay="1250"/>
                                  </p:stCondLst>
                                  <p:childTnLst>
                                    <p:anim calcmode="lin" valueType="num">
                                      <p:cBhvr>
                                        <p:cTn id="63" dur="2000"/>
                                        <p:tgtEl>
                                          <p:spTgt spid="19"/>
                                        </p:tgtEl>
                                        <p:attrNameLst>
                                          <p:attrName>ppt_w</p:attrName>
                                        </p:attrNameLst>
                                      </p:cBhvr>
                                      <p:tavLst>
                                        <p:tav tm="0">
                                          <p:val>
                                            <p:strVal val="ppt_w"/>
                                          </p:val>
                                        </p:tav>
                                        <p:tav tm="100000">
                                          <p:val>
                                            <p:strVal val="4*ppt_w"/>
                                          </p:val>
                                        </p:tav>
                                      </p:tavLst>
                                    </p:anim>
                                    <p:anim calcmode="lin" valueType="num">
                                      <p:cBhvr>
                                        <p:cTn id="64" dur="2000"/>
                                        <p:tgtEl>
                                          <p:spTgt spid="19"/>
                                        </p:tgtEl>
                                        <p:attrNameLst>
                                          <p:attrName>ppt_h</p:attrName>
                                        </p:attrNameLst>
                                      </p:cBhvr>
                                      <p:tavLst>
                                        <p:tav tm="0">
                                          <p:val>
                                            <p:strVal val="ppt_h"/>
                                          </p:val>
                                        </p:tav>
                                        <p:tav tm="100000">
                                          <p:val>
                                            <p:strVal val="4*ppt_h"/>
                                          </p:val>
                                        </p:tav>
                                      </p:tavLst>
                                    </p:anim>
                                    <p:set>
                                      <p:cBhvr>
                                        <p:cTn id="65" dur="1" fill="hold">
                                          <p:stCondLst>
                                            <p:cond delay="1999"/>
                                          </p:stCondLst>
                                        </p:cTn>
                                        <p:tgtEl>
                                          <p:spTgt spid="19"/>
                                        </p:tgtEl>
                                        <p:attrNameLst>
                                          <p:attrName>style.visibility</p:attrName>
                                        </p:attrNameLst>
                                      </p:cBhvr>
                                      <p:to>
                                        <p:strVal val="hidden"/>
                                      </p:to>
                                    </p:set>
                                  </p:childTnLst>
                                </p:cTn>
                              </p:par>
                              <p:par>
                                <p:cTn id="66" presetID="23" presetClass="exit" presetSubtype="16" fill="hold" nodeType="withEffect">
                                  <p:stCondLst>
                                    <p:cond delay="1250"/>
                                  </p:stCondLst>
                                  <p:childTnLst>
                                    <p:anim calcmode="lin" valueType="num">
                                      <p:cBhvr>
                                        <p:cTn id="67" dur="2000"/>
                                        <p:tgtEl>
                                          <p:spTgt spid="17"/>
                                        </p:tgtEl>
                                        <p:attrNameLst>
                                          <p:attrName>ppt_w</p:attrName>
                                        </p:attrNameLst>
                                      </p:cBhvr>
                                      <p:tavLst>
                                        <p:tav tm="0">
                                          <p:val>
                                            <p:strVal val="ppt_w"/>
                                          </p:val>
                                        </p:tav>
                                        <p:tav tm="100000">
                                          <p:val>
                                            <p:strVal val="4*ppt_w"/>
                                          </p:val>
                                        </p:tav>
                                      </p:tavLst>
                                    </p:anim>
                                    <p:anim calcmode="lin" valueType="num">
                                      <p:cBhvr>
                                        <p:cTn id="68" dur="2000"/>
                                        <p:tgtEl>
                                          <p:spTgt spid="17"/>
                                        </p:tgtEl>
                                        <p:attrNameLst>
                                          <p:attrName>ppt_h</p:attrName>
                                        </p:attrNameLst>
                                      </p:cBhvr>
                                      <p:tavLst>
                                        <p:tav tm="0">
                                          <p:val>
                                            <p:strVal val="ppt_h"/>
                                          </p:val>
                                        </p:tav>
                                        <p:tav tm="100000">
                                          <p:val>
                                            <p:strVal val="4*ppt_h"/>
                                          </p:val>
                                        </p:tav>
                                      </p:tavLst>
                                    </p:anim>
                                    <p:set>
                                      <p:cBhvr>
                                        <p:cTn id="69" dur="1" fill="hold">
                                          <p:stCondLst>
                                            <p:cond delay="1999"/>
                                          </p:stCondLst>
                                        </p:cTn>
                                        <p:tgtEl>
                                          <p:spTgt spid="17"/>
                                        </p:tgtEl>
                                        <p:attrNameLst>
                                          <p:attrName>style.visibility</p:attrName>
                                        </p:attrNameLst>
                                      </p:cBhvr>
                                      <p:to>
                                        <p:strVal val="hidden"/>
                                      </p:to>
                                    </p:set>
                                  </p:childTnLst>
                                </p:cTn>
                              </p:par>
                              <p:par>
                                <p:cTn id="70" presetID="23" presetClass="exit" presetSubtype="16" fill="hold" nodeType="withEffect">
                                  <p:stCondLst>
                                    <p:cond delay="1250"/>
                                  </p:stCondLst>
                                  <p:childTnLst>
                                    <p:anim calcmode="lin" valueType="num">
                                      <p:cBhvr>
                                        <p:cTn id="71" dur="2000"/>
                                        <p:tgtEl>
                                          <p:spTgt spid="23"/>
                                        </p:tgtEl>
                                        <p:attrNameLst>
                                          <p:attrName>ppt_w</p:attrName>
                                        </p:attrNameLst>
                                      </p:cBhvr>
                                      <p:tavLst>
                                        <p:tav tm="0">
                                          <p:val>
                                            <p:strVal val="ppt_w"/>
                                          </p:val>
                                        </p:tav>
                                        <p:tav tm="100000">
                                          <p:val>
                                            <p:strVal val="4*ppt_w"/>
                                          </p:val>
                                        </p:tav>
                                      </p:tavLst>
                                    </p:anim>
                                    <p:anim calcmode="lin" valueType="num">
                                      <p:cBhvr>
                                        <p:cTn id="72" dur="2000"/>
                                        <p:tgtEl>
                                          <p:spTgt spid="23"/>
                                        </p:tgtEl>
                                        <p:attrNameLst>
                                          <p:attrName>ppt_h</p:attrName>
                                        </p:attrNameLst>
                                      </p:cBhvr>
                                      <p:tavLst>
                                        <p:tav tm="0">
                                          <p:val>
                                            <p:strVal val="ppt_h"/>
                                          </p:val>
                                        </p:tav>
                                        <p:tav tm="100000">
                                          <p:val>
                                            <p:strVal val="4*ppt_h"/>
                                          </p:val>
                                        </p:tav>
                                      </p:tavLst>
                                    </p:anim>
                                    <p:set>
                                      <p:cBhvr>
                                        <p:cTn id="73" dur="1" fill="hold">
                                          <p:stCondLst>
                                            <p:cond delay="1999"/>
                                          </p:stCondLst>
                                        </p:cTn>
                                        <p:tgtEl>
                                          <p:spTgt spid="23"/>
                                        </p:tgtEl>
                                        <p:attrNameLst>
                                          <p:attrName>style.visibility</p:attrName>
                                        </p:attrNameLst>
                                      </p:cBhvr>
                                      <p:to>
                                        <p:strVal val="hidden"/>
                                      </p:to>
                                    </p:set>
                                  </p:childTnLst>
                                </p:cTn>
                              </p:par>
                              <p:par>
                                <p:cTn id="74" presetID="10" presetClass="exit" presetSubtype="0" fill="hold" nodeType="withEffect">
                                  <p:stCondLst>
                                    <p:cond delay="1250"/>
                                  </p:stCondLst>
                                  <p:childTnLst>
                                    <p:animEffect transition="out" filter="fade">
                                      <p:cBhvr>
                                        <p:cTn id="75" dur="2000"/>
                                        <p:tgtEl>
                                          <p:spTgt spid="24"/>
                                        </p:tgtEl>
                                      </p:cBhvr>
                                    </p:animEffect>
                                    <p:set>
                                      <p:cBhvr>
                                        <p:cTn id="76" dur="1" fill="hold">
                                          <p:stCondLst>
                                            <p:cond delay="1999"/>
                                          </p:stCondLst>
                                        </p:cTn>
                                        <p:tgtEl>
                                          <p:spTgt spid="24"/>
                                        </p:tgtEl>
                                        <p:attrNameLst>
                                          <p:attrName>style.visibility</p:attrName>
                                        </p:attrNameLst>
                                      </p:cBhvr>
                                      <p:to>
                                        <p:strVal val="hidden"/>
                                      </p:to>
                                    </p:set>
                                  </p:childTnLst>
                                </p:cTn>
                              </p:par>
                              <p:par>
                                <p:cTn id="77" presetID="10" presetClass="exit" presetSubtype="0" fill="hold" nodeType="withEffect">
                                  <p:stCondLst>
                                    <p:cond delay="1250"/>
                                  </p:stCondLst>
                                  <p:childTnLst>
                                    <p:animEffect transition="out" filter="fade">
                                      <p:cBhvr>
                                        <p:cTn id="78" dur="2000"/>
                                        <p:tgtEl>
                                          <p:spTgt spid="19"/>
                                        </p:tgtEl>
                                      </p:cBhvr>
                                    </p:animEffect>
                                    <p:set>
                                      <p:cBhvr>
                                        <p:cTn id="79" dur="1" fill="hold">
                                          <p:stCondLst>
                                            <p:cond delay="1999"/>
                                          </p:stCondLst>
                                        </p:cTn>
                                        <p:tgtEl>
                                          <p:spTgt spid="19"/>
                                        </p:tgtEl>
                                        <p:attrNameLst>
                                          <p:attrName>style.visibility</p:attrName>
                                        </p:attrNameLst>
                                      </p:cBhvr>
                                      <p:to>
                                        <p:strVal val="hidden"/>
                                      </p:to>
                                    </p:set>
                                  </p:childTnLst>
                                </p:cTn>
                              </p:par>
                              <p:par>
                                <p:cTn id="80" presetID="10" presetClass="exit" presetSubtype="0" fill="hold" nodeType="withEffect">
                                  <p:stCondLst>
                                    <p:cond delay="1250"/>
                                  </p:stCondLst>
                                  <p:childTnLst>
                                    <p:animEffect transition="out" filter="fade">
                                      <p:cBhvr>
                                        <p:cTn id="81" dur="2000"/>
                                        <p:tgtEl>
                                          <p:spTgt spid="17"/>
                                        </p:tgtEl>
                                      </p:cBhvr>
                                    </p:animEffect>
                                    <p:set>
                                      <p:cBhvr>
                                        <p:cTn id="82" dur="1" fill="hold">
                                          <p:stCondLst>
                                            <p:cond delay="1999"/>
                                          </p:stCondLst>
                                        </p:cTn>
                                        <p:tgtEl>
                                          <p:spTgt spid="17"/>
                                        </p:tgtEl>
                                        <p:attrNameLst>
                                          <p:attrName>style.visibility</p:attrName>
                                        </p:attrNameLst>
                                      </p:cBhvr>
                                      <p:to>
                                        <p:strVal val="hidden"/>
                                      </p:to>
                                    </p:set>
                                  </p:childTnLst>
                                </p:cTn>
                              </p:par>
                              <p:par>
                                <p:cTn id="83" presetID="10" presetClass="exit" presetSubtype="0" fill="hold" nodeType="withEffect">
                                  <p:stCondLst>
                                    <p:cond delay="1250"/>
                                  </p:stCondLst>
                                  <p:childTnLst>
                                    <p:animEffect transition="out" filter="fade">
                                      <p:cBhvr>
                                        <p:cTn id="84" dur="2000"/>
                                        <p:tgtEl>
                                          <p:spTgt spid="23"/>
                                        </p:tgtEl>
                                      </p:cBhvr>
                                    </p:animEffect>
                                    <p:set>
                                      <p:cBhvr>
                                        <p:cTn id="85" dur="1" fill="hold">
                                          <p:stCondLst>
                                            <p:cond delay="1999"/>
                                          </p:stCondLst>
                                        </p:cTn>
                                        <p:tgtEl>
                                          <p:spTgt spid="23"/>
                                        </p:tgtEl>
                                        <p:attrNameLst>
                                          <p:attrName>style.visibility</p:attrName>
                                        </p:attrNameLst>
                                      </p:cBhvr>
                                      <p:to>
                                        <p:strVal val="hidden"/>
                                      </p:to>
                                    </p:set>
                                  </p:childTnLst>
                                </p:cTn>
                              </p:par>
                              <p:par>
                                <p:cTn id="86" presetID="22" presetClass="entr" presetSubtype="4" fill="hold" nodeType="withEffect">
                                  <p:stCondLst>
                                    <p:cond delay="1250"/>
                                  </p:stCondLst>
                                  <p:childTnLst>
                                    <p:set>
                                      <p:cBhvr>
                                        <p:cTn id="87" dur="1" fill="hold">
                                          <p:stCondLst>
                                            <p:cond delay="0"/>
                                          </p:stCondLst>
                                        </p:cTn>
                                        <p:tgtEl>
                                          <p:spTgt spid="56"/>
                                        </p:tgtEl>
                                        <p:attrNameLst>
                                          <p:attrName>style.visibility</p:attrName>
                                        </p:attrNameLst>
                                      </p:cBhvr>
                                      <p:to>
                                        <p:strVal val="visible"/>
                                      </p:to>
                                    </p:set>
                                    <p:animEffect transition="in" filter="wipe(down)">
                                      <p:cBhvr>
                                        <p:cTn id="88" dur="1000"/>
                                        <p:tgtEl>
                                          <p:spTgt spid="56"/>
                                        </p:tgtEl>
                                      </p:cBhvr>
                                    </p:animEffect>
                                  </p:childTnLst>
                                </p:cTn>
                              </p:par>
                              <p:par>
                                <p:cTn id="89" presetID="22" presetClass="entr" presetSubtype="2" fill="hold" nodeType="withEffect">
                                  <p:stCondLst>
                                    <p:cond delay="1250"/>
                                  </p:stCondLst>
                                  <p:childTnLst>
                                    <p:set>
                                      <p:cBhvr>
                                        <p:cTn id="90" dur="1" fill="hold">
                                          <p:stCondLst>
                                            <p:cond delay="0"/>
                                          </p:stCondLst>
                                        </p:cTn>
                                        <p:tgtEl>
                                          <p:spTgt spid="36"/>
                                        </p:tgtEl>
                                        <p:attrNameLst>
                                          <p:attrName>style.visibility</p:attrName>
                                        </p:attrNameLst>
                                      </p:cBhvr>
                                      <p:to>
                                        <p:strVal val="visible"/>
                                      </p:to>
                                    </p:set>
                                    <p:animEffect transition="in" filter="wipe(right)">
                                      <p:cBhvr>
                                        <p:cTn id="91" dur="1000"/>
                                        <p:tgtEl>
                                          <p:spTgt spid="36"/>
                                        </p:tgtEl>
                                      </p:cBhvr>
                                    </p:animEffect>
                                  </p:childTnLst>
                                </p:cTn>
                              </p:par>
                              <p:par>
                                <p:cTn id="92" presetID="22" presetClass="entr" presetSubtype="2" fill="hold" nodeType="withEffect">
                                  <p:stCondLst>
                                    <p:cond delay="1250"/>
                                  </p:stCondLst>
                                  <p:childTnLst>
                                    <p:set>
                                      <p:cBhvr>
                                        <p:cTn id="93" dur="1" fill="hold">
                                          <p:stCondLst>
                                            <p:cond delay="0"/>
                                          </p:stCondLst>
                                        </p:cTn>
                                        <p:tgtEl>
                                          <p:spTgt spid="33"/>
                                        </p:tgtEl>
                                        <p:attrNameLst>
                                          <p:attrName>style.visibility</p:attrName>
                                        </p:attrNameLst>
                                      </p:cBhvr>
                                      <p:to>
                                        <p:strVal val="visible"/>
                                      </p:to>
                                    </p:set>
                                    <p:animEffect transition="in" filter="wipe(right)">
                                      <p:cBhvr>
                                        <p:cTn id="94" dur="1000"/>
                                        <p:tgtEl>
                                          <p:spTgt spid="33"/>
                                        </p:tgtEl>
                                      </p:cBhvr>
                                    </p:animEffect>
                                  </p:childTnLst>
                                </p:cTn>
                              </p:par>
                              <p:par>
                                <p:cTn id="95" presetID="22" presetClass="entr" presetSubtype="1" fill="hold" nodeType="withEffect">
                                  <p:stCondLst>
                                    <p:cond delay="1250"/>
                                  </p:stCondLst>
                                  <p:childTnLst>
                                    <p:set>
                                      <p:cBhvr>
                                        <p:cTn id="96" dur="1" fill="hold">
                                          <p:stCondLst>
                                            <p:cond delay="0"/>
                                          </p:stCondLst>
                                        </p:cTn>
                                        <p:tgtEl>
                                          <p:spTgt spid="39"/>
                                        </p:tgtEl>
                                        <p:attrNameLst>
                                          <p:attrName>style.visibility</p:attrName>
                                        </p:attrNameLst>
                                      </p:cBhvr>
                                      <p:to>
                                        <p:strVal val="visible"/>
                                      </p:to>
                                    </p:set>
                                    <p:animEffect transition="in" filter="wipe(up)">
                                      <p:cBhvr>
                                        <p:cTn id="97" dur="1000"/>
                                        <p:tgtEl>
                                          <p:spTgt spid="39"/>
                                        </p:tgtEl>
                                      </p:cBhvr>
                                    </p:animEffect>
                                  </p:childTnLst>
                                </p:cTn>
                              </p:par>
                              <p:par>
                                <p:cTn id="98" presetID="22" presetClass="entr" presetSubtype="1" fill="hold" nodeType="withEffect">
                                  <p:stCondLst>
                                    <p:cond delay="1250"/>
                                  </p:stCondLst>
                                  <p:childTnLst>
                                    <p:set>
                                      <p:cBhvr>
                                        <p:cTn id="99" dur="1" fill="hold">
                                          <p:stCondLst>
                                            <p:cond delay="0"/>
                                          </p:stCondLst>
                                        </p:cTn>
                                        <p:tgtEl>
                                          <p:spTgt spid="43"/>
                                        </p:tgtEl>
                                        <p:attrNameLst>
                                          <p:attrName>style.visibility</p:attrName>
                                        </p:attrNameLst>
                                      </p:cBhvr>
                                      <p:to>
                                        <p:strVal val="visible"/>
                                      </p:to>
                                    </p:set>
                                    <p:animEffect transition="in" filter="wipe(up)">
                                      <p:cBhvr>
                                        <p:cTn id="100" dur="1000"/>
                                        <p:tgtEl>
                                          <p:spTgt spid="43"/>
                                        </p:tgtEl>
                                      </p:cBhvr>
                                    </p:animEffect>
                                  </p:childTnLst>
                                </p:cTn>
                              </p:par>
                              <p:par>
                                <p:cTn id="101" presetID="22" presetClass="entr" presetSubtype="8" fill="hold" nodeType="withEffect">
                                  <p:stCondLst>
                                    <p:cond delay="1250"/>
                                  </p:stCondLst>
                                  <p:childTnLst>
                                    <p:set>
                                      <p:cBhvr>
                                        <p:cTn id="102" dur="1" fill="hold">
                                          <p:stCondLst>
                                            <p:cond delay="0"/>
                                          </p:stCondLst>
                                        </p:cTn>
                                        <p:tgtEl>
                                          <p:spTgt spid="47"/>
                                        </p:tgtEl>
                                        <p:attrNameLst>
                                          <p:attrName>style.visibility</p:attrName>
                                        </p:attrNameLst>
                                      </p:cBhvr>
                                      <p:to>
                                        <p:strVal val="visible"/>
                                      </p:to>
                                    </p:set>
                                    <p:animEffect transition="in" filter="wipe(left)">
                                      <p:cBhvr>
                                        <p:cTn id="103" dur="1000"/>
                                        <p:tgtEl>
                                          <p:spTgt spid="47"/>
                                        </p:tgtEl>
                                      </p:cBhvr>
                                    </p:animEffect>
                                  </p:childTnLst>
                                </p:cTn>
                              </p:par>
                              <p:par>
                                <p:cTn id="104" presetID="22" presetClass="entr" presetSubtype="8" fill="hold" nodeType="withEffect">
                                  <p:stCondLst>
                                    <p:cond delay="1250"/>
                                  </p:stCondLst>
                                  <p:childTnLst>
                                    <p:set>
                                      <p:cBhvr>
                                        <p:cTn id="105" dur="1" fill="hold">
                                          <p:stCondLst>
                                            <p:cond delay="0"/>
                                          </p:stCondLst>
                                        </p:cTn>
                                        <p:tgtEl>
                                          <p:spTgt spid="50"/>
                                        </p:tgtEl>
                                        <p:attrNameLst>
                                          <p:attrName>style.visibility</p:attrName>
                                        </p:attrNameLst>
                                      </p:cBhvr>
                                      <p:to>
                                        <p:strVal val="visible"/>
                                      </p:to>
                                    </p:set>
                                    <p:animEffect transition="in" filter="wipe(left)">
                                      <p:cBhvr>
                                        <p:cTn id="106" dur="1000"/>
                                        <p:tgtEl>
                                          <p:spTgt spid="50"/>
                                        </p:tgtEl>
                                      </p:cBhvr>
                                    </p:animEffect>
                                  </p:childTnLst>
                                </p:cTn>
                              </p:par>
                              <p:par>
                                <p:cTn id="107" presetID="22" presetClass="entr" presetSubtype="4" fill="hold" nodeType="withEffect">
                                  <p:stCondLst>
                                    <p:cond delay="1250"/>
                                  </p:stCondLst>
                                  <p:childTnLst>
                                    <p:set>
                                      <p:cBhvr>
                                        <p:cTn id="108" dur="1" fill="hold">
                                          <p:stCondLst>
                                            <p:cond delay="0"/>
                                          </p:stCondLst>
                                        </p:cTn>
                                        <p:tgtEl>
                                          <p:spTgt spid="53"/>
                                        </p:tgtEl>
                                        <p:attrNameLst>
                                          <p:attrName>style.visibility</p:attrName>
                                        </p:attrNameLst>
                                      </p:cBhvr>
                                      <p:to>
                                        <p:strVal val="visible"/>
                                      </p:to>
                                    </p:set>
                                    <p:animEffect transition="in" filter="wipe(down)">
                                      <p:cBhvr>
                                        <p:cTn id="109" dur="1000"/>
                                        <p:tgtEl>
                                          <p:spTgt spid="53"/>
                                        </p:tgtEl>
                                      </p:cBhvr>
                                    </p:animEffect>
                                  </p:childTnLst>
                                </p:cTn>
                              </p:par>
                              <p:par>
                                <p:cTn id="110" presetID="23" presetClass="exit" presetSubtype="16" fill="hold" nodeType="withEffect">
                                  <p:stCondLst>
                                    <p:cond delay="2250"/>
                                  </p:stCondLst>
                                  <p:childTnLst>
                                    <p:anim calcmode="lin" valueType="num">
                                      <p:cBhvr>
                                        <p:cTn id="111" dur="2000"/>
                                        <p:tgtEl>
                                          <p:spTgt spid="56"/>
                                        </p:tgtEl>
                                        <p:attrNameLst>
                                          <p:attrName>ppt_w</p:attrName>
                                        </p:attrNameLst>
                                      </p:cBhvr>
                                      <p:tavLst>
                                        <p:tav tm="0">
                                          <p:val>
                                            <p:strVal val="ppt_w"/>
                                          </p:val>
                                        </p:tav>
                                        <p:tav tm="100000">
                                          <p:val>
                                            <p:strVal val="4*ppt_w"/>
                                          </p:val>
                                        </p:tav>
                                      </p:tavLst>
                                    </p:anim>
                                    <p:anim calcmode="lin" valueType="num">
                                      <p:cBhvr>
                                        <p:cTn id="112" dur="2000"/>
                                        <p:tgtEl>
                                          <p:spTgt spid="56"/>
                                        </p:tgtEl>
                                        <p:attrNameLst>
                                          <p:attrName>ppt_h</p:attrName>
                                        </p:attrNameLst>
                                      </p:cBhvr>
                                      <p:tavLst>
                                        <p:tav tm="0">
                                          <p:val>
                                            <p:strVal val="ppt_h"/>
                                          </p:val>
                                        </p:tav>
                                        <p:tav tm="100000">
                                          <p:val>
                                            <p:strVal val="4*ppt_h"/>
                                          </p:val>
                                        </p:tav>
                                      </p:tavLst>
                                    </p:anim>
                                    <p:set>
                                      <p:cBhvr>
                                        <p:cTn id="113" dur="1" fill="hold">
                                          <p:stCondLst>
                                            <p:cond delay="1999"/>
                                          </p:stCondLst>
                                        </p:cTn>
                                        <p:tgtEl>
                                          <p:spTgt spid="56"/>
                                        </p:tgtEl>
                                        <p:attrNameLst>
                                          <p:attrName>style.visibility</p:attrName>
                                        </p:attrNameLst>
                                      </p:cBhvr>
                                      <p:to>
                                        <p:strVal val="hidden"/>
                                      </p:to>
                                    </p:set>
                                  </p:childTnLst>
                                </p:cTn>
                              </p:par>
                              <p:par>
                                <p:cTn id="114" presetID="23" presetClass="exit" presetSubtype="16" fill="hold" nodeType="withEffect">
                                  <p:stCondLst>
                                    <p:cond delay="2250"/>
                                  </p:stCondLst>
                                  <p:childTnLst>
                                    <p:anim calcmode="lin" valueType="num">
                                      <p:cBhvr>
                                        <p:cTn id="115" dur="2000"/>
                                        <p:tgtEl>
                                          <p:spTgt spid="36"/>
                                        </p:tgtEl>
                                        <p:attrNameLst>
                                          <p:attrName>ppt_w</p:attrName>
                                        </p:attrNameLst>
                                      </p:cBhvr>
                                      <p:tavLst>
                                        <p:tav tm="0">
                                          <p:val>
                                            <p:strVal val="ppt_w"/>
                                          </p:val>
                                        </p:tav>
                                        <p:tav tm="100000">
                                          <p:val>
                                            <p:strVal val="4*ppt_w"/>
                                          </p:val>
                                        </p:tav>
                                      </p:tavLst>
                                    </p:anim>
                                    <p:anim calcmode="lin" valueType="num">
                                      <p:cBhvr>
                                        <p:cTn id="116" dur="2000"/>
                                        <p:tgtEl>
                                          <p:spTgt spid="36"/>
                                        </p:tgtEl>
                                        <p:attrNameLst>
                                          <p:attrName>ppt_h</p:attrName>
                                        </p:attrNameLst>
                                      </p:cBhvr>
                                      <p:tavLst>
                                        <p:tav tm="0">
                                          <p:val>
                                            <p:strVal val="ppt_h"/>
                                          </p:val>
                                        </p:tav>
                                        <p:tav tm="100000">
                                          <p:val>
                                            <p:strVal val="4*ppt_h"/>
                                          </p:val>
                                        </p:tav>
                                      </p:tavLst>
                                    </p:anim>
                                    <p:set>
                                      <p:cBhvr>
                                        <p:cTn id="117" dur="1" fill="hold">
                                          <p:stCondLst>
                                            <p:cond delay="1999"/>
                                          </p:stCondLst>
                                        </p:cTn>
                                        <p:tgtEl>
                                          <p:spTgt spid="36"/>
                                        </p:tgtEl>
                                        <p:attrNameLst>
                                          <p:attrName>style.visibility</p:attrName>
                                        </p:attrNameLst>
                                      </p:cBhvr>
                                      <p:to>
                                        <p:strVal val="hidden"/>
                                      </p:to>
                                    </p:set>
                                  </p:childTnLst>
                                </p:cTn>
                              </p:par>
                              <p:par>
                                <p:cTn id="118" presetID="23" presetClass="exit" presetSubtype="16" fill="hold" nodeType="withEffect">
                                  <p:stCondLst>
                                    <p:cond delay="2250"/>
                                  </p:stCondLst>
                                  <p:childTnLst>
                                    <p:anim calcmode="lin" valueType="num">
                                      <p:cBhvr>
                                        <p:cTn id="119" dur="2000"/>
                                        <p:tgtEl>
                                          <p:spTgt spid="33"/>
                                        </p:tgtEl>
                                        <p:attrNameLst>
                                          <p:attrName>ppt_w</p:attrName>
                                        </p:attrNameLst>
                                      </p:cBhvr>
                                      <p:tavLst>
                                        <p:tav tm="0">
                                          <p:val>
                                            <p:strVal val="ppt_w"/>
                                          </p:val>
                                        </p:tav>
                                        <p:tav tm="100000">
                                          <p:val>
                                            <p:strVal val="4*ppt_w"/>
                                          </p:val>
                                        </p:tav>
                                      </p:tavLst>
                                    </p:anim>
                                    <p:anim calcmode="lin" valueType="num">
                                      <p:cBhvr>
                                        <p:cTn id="120" dur="2000"/>
                                        <p:tgtEl>
                                          <p:spTgt spid="33"/>
                                        </p:tgtEl>
                                        <p:attrNameLst>
                                          <p:attrName>ppt_h</p:attrName>
                                        </p:attrNameLst>
                                      </p:cBhvr>
                                      <p:tavLst>
                                        <p:tav tm="0">
                                          <p:val>
                                            <p:strVal val="ppt_h"/>
                                          </p:val>
                                        </p:tav>
                                        <p:tav tm="100000">
                                          <p:val>
                                            <p:strVal val="4*ppt_h"/>
                                          </p:val>
                                        </p:tav>
                                      </p:tavLst>
                                    </p:anim>
                                    <p:set>
                                      <p:cBhvr>
                                        <p:cTn id="121" dur="1" fill="hold">
                                          <p:stCondLst>
                                            <p:cond delay="1999"/>
                                          </p:stCondLst>
                                        </p:cTn>
                                        <p:tgtEl>
                                          <p:spTgt spid="33"/>
                                        </p:tgtEl>
                                        <p:attrNameLst>
                                          <p:attrName>style.visibility</p:attrName>
                                        </p:attrNameLst>
                                      </p:cBhvr>
                                      <p:to>
                                        <p:strVal val="hidden"/>
                                      </p:to>
                                    </p:set>
                                  </p:childTnLst>
                                </p:cTn>
                              </p:par>
                              <p:par>
                                <p:cTn id="122" presetID="23" presetClass="exit" presetSubtype="16" fill="hold" nodeType="withEffect">
                                  <p:stCondLst>
                                    <p:cond delay="2250"/>
                                  </p:stCondLst>
                                  <p:childTnLst>
                                    <p:anim calcmode="lin" valueType="num">
                                      <p:cBhvr>
                                        <p:cTn id="123" dur="2000"/>
                                        <p:tgtEl>
                                          <p:spTgt spid="39"/>
                                        </p:tgtEl>
                                        <p:attrNameLst>
                                          <p:attrName>ppt_w</p:attrName>
                                        </p:attrNameLst>
                                      </p:cBhvr>
                                      <p:tavLst>
                                        <p:tav tm="0">
                                          <p:val>
                                            <p:strVal val="ppt_w"/>
                                          </p:val>
                                        </p:tav>
                                        <p:tav tm="100000">
                                          <p:val>
                                            <p:strVal val="4*ppt_w"/>
                                          </p:val>
                                        </p:tav>
                                      </p:tavLst>
                                    </p:anim>
                                    <p:anim calcmode="lin" valueType="num">
                                      <p:cBhvr>
                                        <p:cTn id="124" dur="2000"/>
                                        <p:tgtEl>
                                          <p:spTgt spid="39"/>
                                        </p:tgtEl>
                                        <p:attrNameLst>
                                          <p:attrName>ppt_h</p:attrName>
                                        </p:attrNameLst>
                                      </p:cBhvr>
                                      <p:tavLst>
                                        <p:tav tm="0">
                                          <p:val>
                                            <p:strVal val="ppt_h"/>
                                          </p:val>
                                        </p:tav>
                                        <p:tav tm="100000">
                                          <p:val>
                                            <p:strVal val="4*ppt_h"/>
                                          </p:val>
                                        </p:tav>
                                      </p:tavLst>
                                    </p:anim>
                                    <p:set>
                                      <p:cBhvr>
                                        <p:cTn id="125" dur="1" fill="hold">
                                          <p:stCondLst>
                                            <p:cond delay="1999"/>
                                          </p:stCondLst>
                                        </p:cTn>
                                        <p:tgtEl>
                                          <p:spTgt spid="39"/>
                                        </p:tgtEl>
                                        <p:attrNameLst>
                                          <p:attrName>style.visibility</p:attrName>
                                        </p:attrNameLst>
                                      </p:cBhvr>
                                      <p:to>
                                        <p:strVal val="hidden"/>
                                      </p:to>
                                    </p:set>
                                  </p:childTnLst>
                                </p:cTn>
                              </p:par>
                              <p:par>
                                <p:cTn id="126" presetID="23" presetClass="exit" presetSubtype="16" fill="hold" nodeType="withEffect">
                                  <p:stCondLst>
                                    <p:cond delay="2250"/>
                                  </p:stCondLst>
                                  <p:childTnLst>
                                    <p:anim calcmode="lin" valueType="num">
                                      <p:cBhvr>
                                        <p:cTn id="127" dur="2000"/>
                                        <p:tgtEl>
                                          <p:spTgt spid="43"/>
                                        </p:tgtEl>
                                        <p:attrNameLst>
                                          <p:attrName>ppt_w</p:attrName>
                                        </p:attrNameLst>
                                      </p:cBhvr>
                                      <p:tavLst>
                                        <p:tav tm="0">
                                          <p:val>
                                            <p:strVal val="ppt_w"/>
                                          </p:val>
                                        </p:tav>
                                        <p:tav tm="100000">
                                          <p:val>
                                            <p:strVal val="4*ppt_w"/>
                                          </p:val>
                                        </p:tav>
                                      </p:tavLst>
                                    </p:anim>
                                    <p:anim calcmode="lin" valueType="num">
                                      <p:cBhvr>
                                        <p:cTn id="128" dur="2000"/>
                                        <p:tgtEl>
                                          <p:spTgt spid="43"/>
                                        </p:tgtEl>
                                        <p:attrNameLst>
                                          <p:attrName>ppt_h</p:attrName>
                                        </p:attrNameLst>
                                      </p:cBhvr>
                                      <p:tavLst>
                                        <p:tav tm="0">
                                          <p:val>
                                            <p:strVal val="ppt_h"/>
                                          </p:val>
                                        </p:tav>
                                        <p:tav tm="100000">
                                          <p:val>
                                            <p:strVal val="4*ppt_h"/>
                                          </p:val>
                                        </p:tav>
                                      </p:tavLst>
                                    </p:anim>
                                    <p:set>
                                      <p:cBhvr>
                                        <p:cTn id="129" dur="1" fill="hold">
                                          <p:stCondLst>
                                            <p:cond delay="1999"/>
                                          </p:stCondLst>
                                        </p:cTn>
                                        <p:tgtEl>
                                          <p:spTgt spid="43"/>
                                        </p:tgtEl>
                                        <p:attrNameLst>
                                          <p:attrName>style.visibility</p:attrName>
                                        </p:attrNameLst>
                                      </p:cBhvr>
                                      <p:to>
                                        <p:strVal val="hidden"/>
                                      </p:to>
                                    </p:set>
                                  </p:childTnLst>
                                </p:cTn>
                              </p:par>
                              <p:par>
                                <p:cTn id="130" presetID="23" presetClass="exit" presetSubtype="16" fill="hold" nodeType="withEffect">
                                  <p:stCondLst>
                                    <p:cond delay="2250"/>
                                  </p:stCondLst>
                                  <p:childTnLst>
                                    <p:anim calcmode="lin" valueType="num">
                                      <p:cBhvr>
                                        <p:cTn id="131" dur="2000"/>
                                        <p:tgtEl>
                                          <p:spTgt spid="47"/>
                                        </p:tgtEl>
                                        <p:attrNameLst>
                                          <p:attrName>ppt_w</p:attrName>
                                        </p:attrNameLst>
                                      </p:cBhvr>
                                      <p:tavLst>
                                        <p:tav tm="0">
                                          <p:val>
                                            <p:strVal val="ppt_w"/>
                                          </p:val>
                                        </p:tav>
                                        <p:tav tm="100000">
                                          <p:val>
                                            <p:strVal val="4*ppt_w"/>
                                          </p:val>
                                        </p:tav>
                                      </p:tavLst>
                                    </p:anim>
                                    <p:anim calcmode="lin" valueType="num">
                                      <p:cBhvr>
                                        <p:cTn id="132" dur="2000"/>
                                        <p:tgtEl>
                                          <p:spTgt spid="47"/>
                                        </p:tgtEl>
                                        <p:attrNameLst>
                                          <p:attrName>ppt_h</p:attrName>
                                        </p:attrNameLst>
                                      </p:cBhvr>
                                      <p:tavLst>
                                        <p:tav tm="0">
                                          <p:val>
                                            <p:strVal val="ppt_h"/>
                                          </p:val>
                                        </p:tav>
                                        <p:tav tm="100000">
                                          <p:val>
                                            <p:strVal val="4*ppt_h"/>
                                          </p:val>
                                        </p:tav>
                                      </p:tavLst>
                                    </p:anim>
                                    <p:set>
                                      <p:cBhvr>
                                        <p:cTn id="133" dur="1" fill="hold">
                                          <p:stCondLst>
                                            <p:cond delay="1999"/>
                                          </p:stCondLst>
                                        </p:cTn>
                                        <p:tgtEl>
                                          <p:spTgt spid="47"/>
                                        </p:tgtEl>
                                        <p:attrNameLst>
                                          <p:attrName>style.visibility</p:attrName>
                                        </p:attrNameLst>
                                      </p:cBhvr>
                                      <p:to>
                                        <p:strVal val="hidden"/>
                                      </p:to>
                                    </p:set>
                                  </p:childTnLst>
                                </p:cTn>
                              </p:par>
                              <p:par>
                                <p:cTn id="134" presetID="23" presetClass="exit" presetSubtype="16" fill="hold" nodeType="withEffect">
                                  <p:stCondLst>
                                    <p:cond delay="2250"/>
                                  </p:stCondLst>
                                  <p:childTnLst>
                                    <p:anim calcmode="lin" valueType="num">
                                      <p:cBhvr>
                                        <p:cTn id="135" dur="2000"/>
                                        <p:tgtEl>
                                          <p:spTgt spid="50"/>
                                        </p:tgtEl>
                                        <p:attrNameLst>
                                          <p:attrName>ppt_w</p:attrName>
                                        </p:attrNameLst>
                                      </p:cBhvr>
                                      <p:tavLst>
                                        <p:tav tm="0">
                                          <p:val>
                                            <p:strVal val="ppt_w"/>
                                          </p:val>
                                        </p:tav>
                                        <p:tav tm="100000">
                                          <p:val>
                                            <p:strVal val="4*ppt_w"/>
                                          </p:val>
                                        </p:tav>
                                      </p:tavLst>
                                    </p:anim>
                                    <p:anim calcmode="lin" valueType="num">
                                      <p:cBhvr>
                                        <p:cTn id="136" dur="2000"/>
                                        <p:tgtEl>
                                          <p:spTgt spid="50"/>
                                        </p:tgtEl>
                                        <p:attrNameLst>
                                          <p:attrName>ppt_h</p:attrName>
                                        </p:attrNameLst>
                                      </p:cBhvr>
                                      <p:tavLst>
                                        <p:tav tm="0">
                                          <p:val>
                                            <p:strVal val="ppt_h"/>
                                          </p:val>
                                        </p:tav>
                                        <p:tav tm="100000">
                                          <p:val>
                                            <p:strVal val="4*ppt_h"/>
                                          </p:val>
                                        </p:tav>
                                      </p:tavLst>
                                    </p:anim>
                                    <p:set>
                                      <p:cBhvr>
                                        <p:cTn id="137" dur="1" fill="hold">
                                          <p:stCondLst>
                                            <p:cond delay="1999"/>
                                          </p:stCondLst>
                                        </p:cTn>
                                        <p:tgtEl>
                                          <p:spTgt spid="50"/>
                                        </p:tgtEl>
                                        <p:attrNameLst>
                                          <p:attrName>style.visibility</p:attrName>
                                        </p:attrNameLst>
                                      </p:cBhvr>
                                      <p:to>
                                        <p:strVal val="hidden"/>
                                      </p:to>
                                    </p:set>
                                  </p:childTnLst>
                                </p:cTn>
                              </p:par>
                              <p:par>
                                <p:cTn id="138" presetID="23" presetClass="exit" presetSubtype="16" fill="hold" nodeType="withEffect">
                                  <p:stCondLst>
                                    <p:cond delay="2250"/>
                                  </p:stCondLst>
                                  <p:childTnLst>
                                    <p:anim calcmode="lin" valueType="num">
                                      <p:cBhvr>
                                        <p:cTn id="139" dur="2000"/>
                                        <p:tgtEl>
                                          <p:spTgt spid="53"/>
                                        </p:tgtEl>
                                        <p:attrNameLst>
                                          <p:attrName>ppt_w</p:attrName>
                                        </p:attrNameLst>
                                      </p:cBhvr>
                                      <p:tavLst>
                                        <p:tav tm="0">
                                          <p:val>
                                            <p:strVal val="ppt_w"/>
                                          </p:val>
                                        </p:tav>
                                        <p:tav tm="100000">
                                          <p:val>
                                            <p:strVal val="4*ppt_w"/>
                                          </p:val>
                                        </p:tav>
                                      </p:tavLst>
                                    </p:anim>
                                    <p:anim calcmode="lin" valueType="num">
                                      <p:cBhvr>
                                        <p:cTn id="140" dur="2000"/>
                                        <p:tgtEl>
                                          <p:spTgt spid="53"/>
                                        </p:tgtEl>
                                        <p:attrNameLst>
                                          <p:attrName>ppt_h</p:attrName>
                                        </p:attrNameLst>
                                      </p:cBhvr>
                                      <p:tavLst>
                                        <p:tav tm="0">
                                          <p:val>
                                            <p:strVal val="ppt_h"/>
                                          </p:val>
                                        </p:tav>
                                        <p:tav tm="100000">
                                          <p:val>
                                            <p:strVal val="4*ppt_h"/>
                                          </p:val>
                                        </p:tav>
                                      </p:tavLst>
                                    </p:anim>
                                    <p:set>
                                      <p:cBhvr>
                                        <p:cTn id="141" dur="1" fill="hold">
                                          <p:stCondLst>
                                            <p:cond delay="1999"/>
                                          </p:stCondLst>
                                        </p:cTn>
                                        <p:tgtEl>
                                          <p:spTgt spid="53"/>
                                        </p:tgtEl>
                                        <p:attrNameLst>
                                          <p:attrName>style.visibility</p:attrName>
                                        </p:attrNameLst>
                                      </p:cBhvr>
                                      <p:to>
                                        <p:strVal val="hidden"/>
                                      </p:to>
                                    </p:set>
                                  </p:childTnLst>
                                </p:cTn>
                              </p:par>
                              <p:par>
                                <p:cTn id="142" presetID="10" presetClass="exit" presetSubtype="0" fill="hold" nodeType="withEffect">
                                  <p:stCondLst>
                                    <p:cond delay="2250"/>
                                  </p:stCondLst>
                                  <p:childTnLst>
                                    <p:animEffect transition="out" filter="fade">
                                      <p:cBhvr>
                                        <p:cTn id="143" dur="2000"/>
                                        <p:tgtEl>
                                          <p:spTgt spid="56"/>
                                        </p:tgtEl>
                                      </p:cBhvr>
                                    </p:animEffect>
                                    <p:set>
                                      <p:cBhvr>
                                        <p:cTn id="144" dur="1" fill="hold">
                                          <p:stCondLst>
                                            <p:cond delay="1999"/>
                                          </p:stCondLst>
                                        </p:cTn>
                                        <p:tgtEl>
                                          <p:spTgt spid="56"/>
                                        </p:tgtEl>
                                        <p:attrNameLst>
                                          <p:attrName>style.visibility</p:attrName>
                                        </p:attrNameLst>
                                      </p:cBhvr>
                                      <p:to>
                                        <p:strVal val="hidden"/>
                                      </p:to>
                                    </p:set>
                                  </p:childTnLst>
                                </p:cTn>
                              </p:par>
                              <p:par>
                                <p:cTn id="145" presetID="10" presetClass="exit" presetSubtype="0" fill="hold" nodeType="withEffect">
                                  <p:stCondLst>
                                    <p:cond delay="2250"/>
                                  </p:stCondLst>
                                  <p:childTnLst>
                                    <p:animEffect transition="out" filter="fade">
                                      <p:cBhvr>
                                        <p:cTn id="146" dur="2000"/>
                                        <p:tgtEl>
                                          <p:spTgt spid="36"/>
                                        </p:tgtEl>
                                      </p:cBhvr>
                                    </p:animEffect>
                                    <p:set>
                                      <p:cBhvr>
                                        <p:cTn id="147" dur="1" fill="hold">
                                          <p:stCondLst>
                                            <p:cond delay="1999"/>
                                          </p:stCondLst>
                                        </p:cTn>
                                        <p:tgtEl>
                                          <p:spTgt spid="36"/>
                                        </p:tgtEl>
                                        <p:attrNameLst>
                                          <p:attrName>style.visibility</p:attrName>
                                        </p:attrNameLst>
                                      </p:cBhvr>
                                      <p:to>
                                        <p:strVal val="hidden"/>
                                      </p:to>
                                    </p:set>
                                  </p:childTnLst>
                                </p:cTn>
                              </p:par>
                              <p:par>
                                <p:cTn id="148" presetID="10" presetClass="exit" presetSubtype="0" fill="hold" nodeType="withEffect">
                                  <p:stCondLst>
                                    <p:cond delay="2250"/>
                                  </p:stCondLst>
                                  <p:childTnLst>
                                    <p:animEffect transition="out" filter="fade">
                                      <p:cBhvr>
                                        <p:cTn id="149" dur="2000"/>
                                        <p:tgtEl>
                                          <p:spTgt spid="33"/>
                                        </p:tgtEl>
                                      </p:cBhvr>
                                    </p:animEffect>
                                    <p:set>
                                      <p:cBhvr>
                                        <p:cTn id="150" dur="1" fill="hold">
                                          <p:stCondLst>
                                            <p:cond delay="1999"/>
                                          </p:stCondLst>
                                        </p:cTn>
                                        <p:tgtEl>
                                          <p:spTgt spid="33"/>
                                        </p:tgtEl>
                                        <p:attrNameLst>
                                          <p:attrName>style.visibility</p:attrName>
                                        </p:attrNameLst>
                                      </p:cBhvr>
                                      <p:to>
                                        <p:strVal val="hidden"/>
                                      </p:to>
                                    </p:set>
                                  </p:childTnLst>
                                </p:cTn>
                              </p:par>
                              <p:par>
                                <p:cTn id="151" presetID="10" presetClass="exit" presetSubtype="0" fill="hold" nodeType="withEffect">
                                  <p:stCondLst>
                                    <p:cond delay="2250"/>
                                  </p:stCondLst>
                                  <p:childTnLst>
                                    <p:animEffect transition="out" filter="fade">
                                      <p:cBhvr>
                                        <p:cTn id="152" dur="2000"/>
                                        <p:tgtEl>
                                          <p:spTgt spid="39"/>
                                        </p:tgtEl>
                                      </p:cBhvr>
                                    </p:animEffect>
                                    <p:set>
                                      <p:cBhvr>
                                        <p:cTn id="153" dur="1" fill="hold">
                                          <p:stCondLst>
                                            <p:cond delay="1999"/>
                                          </p:stCondLst>
                                        </p:cTn>
                                        <p:tgtEl>
                                          <p:spTgt spid="39"/>
                                        </p:tgtEl>
                                        <p:attrNameLst>
                                          <p:attrName>style.visibility</p:attrName>
                                        </p:attrNameLst>
                                      </p:cBhvr>
                                      <p:to>
                                        <p:strVal val="hidden"/>
                                      </p:to>
                                    </p:set>
                                  </p:childTnLst>
                                </p:cTn>
                              </p:par>
                              <p:par>
                                <p:cTn id="154" presetID="10" presetClass="exit" presetSubtype="0" fill="hold" nodeType="withEffect">
                                  <p:stCondLst>
                                    <p:cond delay="2250"/>
                                  </p:stCondLst>
                                  <p:childTnLst>
                                    <p:animEffect transition="out" filter="fade">
                                      <p:cBhvr>
                                        <p:cTn id="155" dur="2000"/>
                                        <p:tgtEl>
                                          <p:spTgt spid="43"/>
                                        </p:tgtEl>
                                      </p:cBhvr>
                                    </p:animEffect>
                                    <p:set>
                                      <p:cBhvr>
                                        <p:cTn id="156" dur="1" fill="hold">
                                          <p:stCondLst>
                                            <p:cond delay="1999"/>
                                          </p:stCondLst>
                                        </p:cTn>
                                        <p:tgtEl>
                                          <p:spTgt spid="43"/>
                                        </p:tgtEl>
                                        <p:attrNameLst>
                                          <p:attrName>style.visibility</p:attrName>
                                        </p:attrNameLst>
                                      </p:cBhvr>
                                      <p:to>
                                        <p:strVal val="hidden"/>
                                      </p:to>
                                    </p:set>
                                  </p:childTnLst>
                                </p:cTn>
                              </p:par>
                              <p:par>
                                <p:cTn id="157" presetID="10" presetClass="exit" presetSubtype="0" fill="hold" nodeType="withEffect">
                                  <p:stCondLst>
                                    <p:cond delay="2250"/>
                                  </p:stCondLst>
                                  <p:childTnLst>
                                    <p:animEffect transition="out" filter="fade">
                                      <p:cBhvr>
                                        <p:cTn id="158" dur="2000"/>
                                        <p:tgtEl>
                                          <p:spTgt spid="47"/>
                                        </p:tgtEl>
                                      </p:cBhvr>
                                    </p:animEffect>
                                    <p:set>
                                      <p:cBhvr>
                                        <p:cTn id="159" dur="1" fill="hold">
                                          <p:stCondLst>
                                            <p:cond delay="1999"/>
                                          </p:stCondLst>
                                        </p:cTn>
                                        <p:tgtEl>
                                          <p:spTgt spid="47"/>
                                        </p:tgtEl>
                                        <p:attrNameLst>
                                          <p:attrName>style.visibility</p:attrName>
                                        </p:attrNameLst>
                                      </p:cBhvr>
                                      <p:to>
                                        <p:strVal val="hidden"/>
                                      </p:to>
                                    </p:set>
                                  </p:childTnLst>
                                </p:cTn>
                              </p:par>
                              <p:par>
                                <p:cTn id="160" presetID="10" presetClass="exit" presetSubtype="0" fill="hold" nodeType="withEffect">
                                  <p:stCondLst>
                                    <p:cond delay="2250"/>
                                  </p:stCondLst>
                                  <p:childTnLst>
                                    <p:animEffect transition="out" filter="fade">
                                      <p:cBhvr>
                                        <p:cTn id="161" dur="2000"/>
                                        <p:tgtEl>
                                          <p:spTgt spid="50"/>
                                        </p:tgtEl>
                                      </p:cBhvr>
                                    </p:animEffect>
                                    <p:set>
                                      <p:cBhvr>
                                        <p:cTn id="162" dur="1" fill="hold">
                                          <p:stCondLst>
                                            <p:cond delay="1999"/>
                                          </p:stCondLst>
                                        </p:cTn>
                                        <p:tgtEl>
                                          <p:spTgt spid="50"/>
                                        </p:tgtEl>
                                        <p:attrNameLst>
                                          <p:attrName>style.visibility</p:attrName>
                                        </p:attrNameLst>
                                      </p:cBhvr>
                                      <p:to>
                                        <p:strVal val="hidden"/>
                                      </p:to>
                                    </p:set>
                                  </p:childTnLst>
                                </p:cTn>
                              </p:par>
                              <p:par>
                                <p:cTn id="163" presetID="10" presetClass="exit" presetSubtype="0" fill="hold" nodeType="withEffect">
                                  <p:stCondLst>
                                    <p:cond delay="2250"/>
                                  </p:stCondLst>
                                  <p:childTnLst>
                                    <p:animEffect transition="out" filter="fade">
                                      <p:cBhvr>
                                        <p:cTn id="164" dur="2000"/>
                                        <p:tgtEl>
                                          <p:spTgt spid="53"/>
                                        </p:tgtEl>
                                      </p:cBhvr>
                                    </p:animEffect>
                                    <p:set>
                                      <p:cBhvr>
                                        <p:cTn id="165" dur="1" fill="hold">
                                          <p:stCondLst>
                                            <p:cond delay="1999"/>
                                          </p:stCondLst>
                                        </p:cTn>
                                        <p:tgtEl>
                                          <p:spTgt spid="53"/>
                                        </p:tgtEl>
                                        <p:attrNameLst>
                                          <p:attrName>style.visibility</p:attrName>
                                        </p:attrNameLst>
                                      </p:cBhvr>
                                      <p:to>
                                        <p:strVal val="hidden"/>
                                      </p:to>
                                    </p:set>
                                  </p:childTnLst>
                                </p:cTn>
                              </p:par>
                              <p:par>
                                <p:cTn id="166" presetID="21" presetClass="entr" presetSubtype="1" fill="hold" grpId="0" nodeType="withEffect">
                                  <p:stCondLst>
                                    <p:cond delay="2250"/>
                                  </p:stCondLst>
                                  <p:childTnLst>
                                    <p:set>
                                      <p:cBhvr>
                                        <p:cTn id="167" dur="1" fill="hold">
                                          <p:stCondLst>
                                            <p:cond delay="0"/>
                                          </p:stCondLst>
                                        </p:cTn>
                                        <p:tgtEl>
                                          <p:spTgt spid="59"/>
                                        </p:tgtEl>
                                        <p:attrNameLst>
                                          <p:attrName>style.visibility</p:attrName>
                                        </p:attrNameLst>
                                      </p:cBhvr>
                                      <p:to>
                                        <p:strVal val="visible"/>
                                      </p:to>
                                    </p:set>
                                    <p:animEffect transition="in" filter="wheel(1)">
                                      <p:cBhvr>
                                        <p:cTn id="168" dur="2000"/>
                                        <p:tgtEl>
                                          <p:spTgt spid="59"/>
                                        </p:tgtEl>
                                      </p:cBhvr>
                                    </p:animEffect>
                                  </p:childTnLst>
                                </p:cTn>
                              </p:par>
                              <p:par>
                                <p:cTn id="169" presetID="23" presetClass="exit" presetSubtype="16" fill="hold" grpId="1" nodeType="withEffect">
                                  <p:stCondLst>
                                    <p:cond delay="4250"/>
                                  </p:stCondLst>
                                  <p:childTnLst>
                                    <p:anim calcmode="lin" valueType="num">
                                      <p:cBhvr>
                                        <p:cTn id="170" dur="2000"/>
                                        <p:tgtEl>
                                          <p:spTgt spid="59"/>
                                        </p:tgtEl>
                                        <p:attrNameLst>
                                          <p:attrName>ppt_w</p:attrName>
                                        </p:attrNameLst>
                                      </p:cBhvr>
                                      <p:tavLst>
                                        <p:tav tm="0">
                                          <p:val>
                                            <p:strVal val="ppt_w"/>
                                          </p:val>
                                        </p:tav>
                                        <p:tav tm="100000">
                                          <p:val>
                                            <p:strVal val="4*ppt_w"/>
                                          </p:val>
                                        </p:tav>
                                      </p:tavLst>
                                    </p:anim>
                                    <p:anim calcmode="lin" valueType="num">
                                      <p:cBhvr>
                                        <p:cTn id="171" dur="2000"/>
                                        <p:tgtEl>
                                          <p:spTgt spid="59"/>
                                        </p:tgtEl>
                                        <p:attrNameLst>
                                          <p:attrName>ppt_h</p:attrName>
                                        </p:attrNameLst>
                                      </p:cBhvr>
                                      <p:tavLst>
                                        <p:tav tm="0">
                                          <p:val>
                                            <p:strVal val="ppt_h"/>
                                          </p:val>
                                        </p:tav>
                                        <p:tav tm="100000">
                                          <p:val>
                                            <p:strVal val="4*ppt_h"/>
                                          </p:val>
                                        </p:tav>
                                      </p:tavLst>
                                    </p:anim>
                                    <p:set>
                                      <p:cBhvr>
                                        <p:cTn id="172" dur="1" fill="hold">
                                          <p:stCondLst>
                                            <p:cond delay="1999"/>
                                          </p:stCondLst>
                                        </p:cTn>
                                        <p:tgtEl>
                                          <p:spTgt spid="59"/>
                                        </p:tgtEl>
                                        <p:attrNameLst>
                                          <p:attrName>style.visibility</p:attrName>
                                        </p:attrNameLst>
                                      </p:cBhvr>
                                      <p:to>
                                        <p:strVal val="hidden"/>
                                      </p:to>
                                    </p:set>
                                  </p:childTnLst>
                                </p:cTn>
                              </p:par>
                              <p:par>
                                <p:cTn id="173" presetID="21" presetClass="exit" presetSubtype="1" fill="hold" grpId="2" nodeType="withEffect">
                                  <p:stCondLst>
                                    <p:cond delay="4250"/>
                                  </p:stCondLst>
                                  <p:childTnLst>
                                    <p:animEffect transition="out" filter="wheel(1)">
                                      <p:cBhvr>
                                        <p:cTn id="174" dur="2000"/>
                                        <p:tgtEl>
                                          <p:spTgt spid="59"/>
                                        </p:tgtEl>
                                      </p:cBhvr>
                                    </p:animEffect>
                                    <p:set>
                                      <p:cBhvr>
                                        <p:cTn id="175" dur="1" fill="hold">
                                          <p:stCondLst>
                                            <p:cond delay="1999"/>
                                          </p:stCondLst>
                                        </p:cTn>
                                        <p:tgtEl>
                                          <p:spTgt spid="59"/>
                                        </p:tgtEl>
                                        <p:attrNameLst>
                                          <p:attrName>style.visibility</p:attrName>
                                        </p:attrNameLst>
                                      </p:cBhvr>
                                      <p:to>
                                        <p:strVal val="hidden"/>
                                      </p:to>
                                    </p:set>
                                  </p:childTnLst>
                                </p:cTn>
                              </p:par>
                              <p:par>
                                <p:cTn id="176" presetID="10" presetClass="entr" presetSubtype="0" fill="hold" grpId="0" nodeType="withEffect">
                                  <p:stCondLst>
                                    <p:cond delay="425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1500"/>
                                        <p:tgtEl>
                                          <p:spTgt spid="61"/>
                                        </p:tgtEl>
                                      </p:cBhvr>
                                    </p:animEffect>
                                  </p:childTnLst>
                                </p:cTn>
                              </p:par>
                              <p:par>
                                <p:cTn id="179" presetID="21" presetClass="entr" presetSubtype="1" fill="hold" grpId="0" nodeType="withEffect">
                                  <p:stCondLst>
                                    <p:cond delay="4500"/>
                                  </p:stCondLst>
                                  <p:childTnLst>
                                    <p:set>
                                      <p:cBhvr>
                                        <p:cTn id="180" dur="1" fill="hold">
                                          <p:stCondLst>
                                            <p:cond delay="0"/>
                                          </p:stCondLst>
                                        </p:cTn>
                                        <p:tgtEl>
                                          <p:spTgt spid="62"/>
                                        </p:tgtEl>
                                        <p:attrNameLst>
                                          <p:attrName>style.visibility</p:attrName>
                                        </p:attrNameLst>
                                      </p:cBhvr>
                                      <p:to>
                                        <p:strVal val="visible"/>
                                      </p:to>
                                    </p:set>
                                    <p:animEffect transition="in" filter="wheel(1)">
                                      <p:cBhvr>
                                        <p:cTn id="181" dur="1500"/>
                                        <p:tgtEl>
                                          <p:spTgt spid="62"/>
                                        </p:tgtEl>
                                      </p:cBhvr>
                                    </p:animEffect>
                                  </p:childTnLst>
                                </p:cTn>
                              </p:par>
                              <p:par>
                                <p:cTn id="182" presetID="23" presetClass="entr" presetSubtype="32" fill="hold" grpId="0" nodeType="withEffect">
                                  <p:stCondLst>
                                    <p:cond delay="2750"/>
                                  </p:stCondLst>
                                  <p:childTnLst>
                                    <p:set>
                                      <p:cBhvr>
                                        <p:cTn id="183" dur="1" fill="hold">
                                          <p:stCondLst>
                                            <p:cond delay="0"/>
                                          </p:stCondLst>
                                        </p:cTn>
                                        <p:tgtEl>
                                          <p:spTgt spid="67">
                                            <p:txEl>
                                              <p:pRg st="0" end="0"/>
                                            </p:txEl>
                                          </p:spTgt>
                                        </p:tgtEl>
                                        <p:attrNameLst>
                                          <p:attrName>style.visibility</p:attrName>
                                        </p:attrNameLst>
                                      </p:cBhvr>
                                      <p:to>
                                        <p:strVal val="visible"/>
                                      </p:to>
                                    </p:set>
                                    <p:anim calcmode="lin" valueType="num">
                                      <p:cBhvr>
                                        <p:cTn id="184" dur="1000" fill="hold"/>
                                        <p:tgtEl>
                                          <p:spTgt spid="67">
                                            <p:txEl>
                                              <p:pRg st="0" end="0"/>
                                            </p:txEl>
                                          </p:spTgt>
                                        </p:tgtEl>
                                        <p:attrNameLst>
                                          <p:attrName>ppt_w</p:attrName>
                                        </p:attrNameLst>
                                      </p:cBhvr>
                                      <p:tavLst>
                                        <p:tav tm="0">
                                          <p:val>
                                            <p:strVal val="4*#ppt_w"/>
                                          </p:val>
                                        </p:tav>
                                        <p:tav tm="100000">
                                          <p:val>
                                            <p:strVal val="#ppt_w"/>
                                          </p:val>
                                        </p:tav>
                                      </p:tavLst>
                                    </p:anim>
                                    <p:anim calcmode="lin" valueType="num">
                                      <p:cBhvr>
                                        <p:cTn id="185" dur="1000" fill="hold"/>
                                        <p:tgtEl>
                                          <p:spTgt spid="67">
                                            <p:txEl>
                                              <p:pRg st="0" end="0"/>
                                            </p:txEl>
                                          </p:spTgt>
                                        </p:tgtEl>
                                        <p:attrNameLst>
                                          <p:attrName>ppt_h</p:attrName>
                                        </p:attrNameLst>
                                      </p:cBhvr>
                                      <p:tavLst>
                                        <p:tav tm="0">
                                          <p:val>
                                            <p:strVal val="4*#ppt_h"/>
                                          </p:val>
                                        </p:tav>
                                        <p:tav tm="100000">
                                          <p:val>
                                            <p:strVal val="#ppt_h"/>
                                          </p:val>
                                        </p:tav>
                                      </p:tavLst>
                                    </p:anim>
                                  </p:childTnLst>
                                </p:cTn>
                              </p:par>
                              <p:par>
                                <p:cTn id="186" presetID="6" presetClass="entr" presetSubtype="32" fill="hold" grpId="1" nodeType="withEffect">
                                  <p:stCondLst>
                                    <p:cond delay="2750"/>
                                  </p:stCondLst>
                                  <p:childTnLst>
                                    <p:set>
                                      <p:cBhvr>
                                        <p:cTn id="187" dur="1" fill="hold">
                                          <p:stCondLst>
                                            <p:cond delay="0"/>
                                          </p:stCondLst>
                                        </p:cTn>
                                        <p:tgtEl>
                                          <p:spTgt spid="67">
                                            <p:txEl>
                                              <p:pRg st="0" end="0"/>
                                            </p:txEl>
                                          </p:spTgt>
                                        </p:tgtEl>
                                        <p:attrNameLst>
                                          <p:attrName>style.visibility</p:attrName>
                                        </p:attrNameLst>
                                      </p:cBhvr>
                                      <p:to>
                                        <p:strVal val="visible"/>
                                      </p:to>
                                    </p:set>
                                    <p:animEffect transition="in" filter="circle(out)">
                                      <p:cBhvr>
                                        <p:cTn id="188" dur="1000"/>
                                        <p:tgtEl>
                                          <p:spTgt spid="67">
                                            <p:txEl>
                                              <p:pRg st="0" end="0"/>
                                            </p:txEl>
                                          </p:spTgt>
                                        </p:tgtEl>
                                      </p:cBhvr>
                                    </p:animEffect>
                                  </p:childTnLst>
                                </p:cTn>
                              </p:par>
                              <p:par>
                                <p:cTn id="189" presetID="23" presetClass="entr" presetSubtype="32" fill="hold" grpId="0" nodeType="withEffect">
                                  <p:stCondLst>
                                    <p:cond delay="3250"/>
                                  </p:stCondLst>
                                  <p:childTnLst>
                                    <p:set>
                                      <p:cBhvr>
                                        <p:cTn id="190" dur="1" fill="hold">
                                          <p:stCondLst>
                                            <p:cond delay="0"/>
                                          </p:stCondLst>
                                        </p:cTn>
                                        <p:tgtEl>
                                          <p:spTgt spid="66">
                                            <p:txEl>
                                              <p:pRg st="0" end="0"/>
                                            </p:txEl>
                                          </p:spTgt>
                                        </p:tgtEl>
                                        <p:attrNameLst>
                                          <p:attrName>style.visibility</p:attrName>
                                        </p:attrNameLst>
                                      </p:cBhvr>
                                      <p:to>
                                        <p:strVal val="visible"/>
                                      </p:to>
                                    </p:set>
                                    <p:anim calcmode="lin" valueType="num">
                                      <p:cBhvr>
                                        <p:cTn id="191" dur="1000" fill="hold"/>
                                        <p:tgtEl>
                                          <p:spTgt spid="66">
                                            <p:txEl>
                                              <p:pRg st="0" end="0"/>
                                            </p:txEl>
                                          </p:spTgt>
                                        </p:tgtEl>
                                        <p:attrNameLst>
                                          <p:attrName>ppt_w</p:attrName>
                                        </p:attrNameLst>
                                      </p:cBhvr>
                                      <p:tavLst>
                                        <p:tav tm="0">
                                          <p:val>
                                            <p:strVal val="4*#ppt_w"/>
                                          </p:val>
                                        </p:tav>
                                        <p:tav tm="100000">
                                          <p:val>
                                            <p:strVal val="#ppt_w"/>
                                          </p:val>
                                        </p:tav>
                                      </p:tavLst>
                                    </p:anim>
                                    <p:anim calcmode="lin" valueType="num">
                                      <p:cBhvr>
                                        <p:cTn id="192" dur="1000" fill="hold"/>
                                        <p:tgtEl>
                                          <p:spTgt spid="66">
                                            <p:txEl>
                                              <p:pRg st="0" end="0"/>
                                            </p:txEl>
                                          </p:spTgt>
                                        </p:tgtEl>
                                        <p:attrNameLst>
                                          <p:attrName>ppt_h</p:attrName>
                                        </p:attrNameLst>
                                      </p:cBhvr>
                                      <p:tavLst>
                                        <p:tav tm="0">
                                          <p:val>
                                            <p:strVal val="4*#ppt_h"/>
                                          </p:val>
                                        </p:tav>
                                        <p:tav tm="100000">
                                          <p:val>
                                            <p:strVal val="#ppt_h"/>
                                          </p:val>
                                        </p:tav>
                                      </p:tavLst>
                                    </p:anim>
                                  </p:childTnLst>
                                </p:cTn>
                              </p:par>
                              <p:par>
                                <p:cTn id="193" presetID="6" presetClass="entr" presetSubtype="32" fill="hold" grpId="1" nodeType="withEffect">
                                  <p:stCondLst>
                                    <p:cond delay="3250"/>
                                  </p:stCondLst>
                                  <p:childTnLst>
                                    <p:set>
                                      <p:cBhvr>
                                        <p:cTn id="194" dur="1" fill="hold">
                                          <p:stCondLst>
                                            <p:cond delay="0"/>
                                          </p:stCondLst>
                                        </p:cTn>
                                        <p:tgtEl>
                                          <p:spTgt spid="66">
                                            <p:txEl>
                                              <p:pRg st="0" end="0"/>
                                            </p:txEl>
                                          </p:spTgt>
                                        </p:tgtEl>
                                        <p:attrNameLst>
                                          <p:attrName>style.visibility</p:attrName>
                                        </p:attrNameLst>
                                      </p:cBhvr>
                                      <p:to>
                                        <p:strVal val="visible"/>
                                      </p:to>
                                    </p:set>
                                    <p:animEffect transition="in" filter="circle(out)">
                                      <p:cBhvr>
                                        <p:cTn id="195" dur="1000"/>
                                        <p:tgtEl>
                                          <p:spTgt spid="66">
                                            <p:txEl>
                                              <p:pRg st="0" end="0"/>
                                            </p:txEl>
                                          </p:spTgt>
                                        </p:tgtEl>
                                      </p:cBhvr>
                                    </p:animEffect>
                                  </p:childTnLst>
                                </p:cTn>
                              </p:par>
                            </p:childTnLst>
                          </p:cTn>
                        </p:par>
                        <p:par>
                          <p:cTn id="196" fill="hold">
                            <p:stCondLst>
                              <p:cond delay="7250"/>
                            </p:stCondLst>
                            <p:childTnLst>
                              <p:par>
                                <p:cTn id="197" presetID="10" presetClass="entr" presetSubtype="0" fill="hold" grpId="0" nodeType="afterEffect">
                                  <p:stCondLst>
                                    <p:cond delay="500"/>
                                  </p:stCondLst>
                                  <p:childTnLst>
                                    <p:set>
                                      <p:cBhvr>
                                        <p:cTn id="198" dur="1" fill="hold">
                                          <p:stCondLst>
                                            <p:cond delay="0"/>
                                          </p:stCondLst>
                                        </p:cTn>
                                        <p:tgtEl>
                                          <p:spTgt spid="68">
                                            <p:txEl>
                                              <p:pRg st="0" end="0"/>
                                            </p:txEl>
                                          </p:spTgt>
                                        </p:tgtEl>
                                        <p:attrNameLst>
                                          <p:attrName>style.visibility</p:attrName>
                                        </p:attrNameLst>
                                      </p:cBhvr>
                                      <p:to>
                                        <p:strVal val="visible"/>
                                      </p:to>
                                    </p:set>
                                    <p:animEffect transition="in" filter="fade">
                                      <p:cBhvr>
                                        <p:cTn id="199"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66" grpId="0" build="p">
        <p:tmplLst>
          <p:tmpl lvl="1">
            <p:tnLst>
              <p:par>
                <p:cTn presetID="23"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 calcmode="lin" valueType="num">
                      <p:cBhvr>
                        <p:cTn dur="1000" fill="hold"/>
                        <p:tgtEl>
                          <p:spTgt spid="66"/>
                        </p:tgtEl>
                        <p:attrNameLst>
                          <p:attrName>ppt_w</p:attrName>
                        </p:attrNameLst>
                      </p:cBhvr>
                      <p:tavLst>
                        <p:tav tm="0">
                          <p:val>
                            <p:strVal val="4*#ppt_w"/>
                          </p:val>
                        </p:tav>
                        <p:tav tm="100000">
                          <p:val>
                            <p:strVal val="#ppt_w"/>
                          </p:val>
                        </p:tav>
                      </p:tavLst>
                    </p:anim>
                    <p:anim calcmode="lin" valueType="num">
                      <p:cBhvr>
                        <p:cTn dur="1000" fill="hold"/>
                        <p:tgtEl>
                          <p:spTgt spid="66"/>
                        </p:tgtEl>
                        <p:attrNameLst>
                          <p:attrName>ppt_h</p:attrName>
                        </p:attrNameLst>
                      </p:cBhvr>
                      <p:tavLst>
                        <p:tav tm="0">
                          <p:val>
                            <p:strVal val="4*#ppt_h"/>
                          </p:val>
                        </p:tav>
                        <p:tav tm="100000">
                          <p:val>
                            <p:strVal val="#ppt_h"/>
                          </p:val>
                        </p:tav>
                      </p:tavLst>
                    </p:anim>
                  </p:childTnLst>
                </p:cTn>
              </p:par>
            </p:tnLst>
          </p:tmpl>
        </p:tmplLst>
      </p:bldP>
      <p:bldP spid="66" grpId="1" build="p">
        <p:tmplLst>
          <p:tmpl lvl="1">
            <p:tnLst>
              <p:par>
                <p:cTn presetID="6" presetClass="entr" presetSubtype="32" fill="hold" nodeType="withEffect">
                  <p:stCondLst>
                    <p:cond delay="3250"/>
                  </p:stCondLst>
                  <p:childTnLst>
                    <p:set>
                      <p:cBhvr>
                        <p:cTn dur="1" fill="hold">
                          <p:stCondLst>
                            <p:cond delay="0"/>
                          </p:stCondLst>
                        </p:cTn>
                        <p:tgtEl>
                          <p:spTgt spid="66"/>
                        </p:tgtEl>
                        <p:attrNameLst>
                          <p:attrName>style.visibility</p:attrName>
                        </p:attrNameLst>
                      </p:cBhvr>
                      <p:to>
                        <p:strVal val="visible"/>
                      </p:to>
                    </p:set>
                    <p:animEffect transition="in" filter="circle(out)">
                      <p:cBhvr>
                        <p:cTn dur="1000"/>
                        <p:tgtEl>
                          <p:spTgt spid="66"/>
                        </p:tgtEl>
                      </p:cBhvr>
                    </p:animEffect>
                  </p:childTnLst>
                </p:cTn>
              </p:par>
            </p:tnLst>
          </p:tmpl>
        </p:tmplLst>
      </p:bldP>
      <p:bldP spid="67" grpId="0" build="p">
        <p:tmplLst>
          <p:tmpl lvl="1">
            <p:tnLst>
              <p:par>
                <p:cTn presetID="23"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 calcmode="lin" valueType="num">
                      <p:cBhvr>
                        <p:cTn dur="1000" fill="hold"/>
                        <p:tgtEl>
                          <p:spTgt spid="67"/>
                        </p:tgtEl>
                        <p:attrNameLst>
                          <p:attrName>ppt_w</p:attrName>
                        </p:attrNameLst>
                      </p:cBhvr>
                      <p:tavLst>
                        <p:tav tm="0">
                          <p:val>
                            <p:strVal val="4*#ppt_w"/>
                          </p:val>
                        </p:tav>
                        <p:tav tm="100000">
                          <p:val>
                            <p:strVal val="#ppt_w"/>
                          </p:val>
                        </p:tav>
                      </p:tavLst>
                    </p:anim>
                    <p:anim calcmode="lin" valueType="num">
                      <p:cBhvr>
                        <p:cTn dur="1000" fill="hold"/>
                        <p:tgtEl>
                          <p:spTgt spid="67"/>
                        </p:tgtEl>
                        <p:attrNameLst>
                          <p:attrName>ppt_h</p:attrName>
                        </p:attrNameLst>
                      </p:cBhvr>
                      <p:tavLst>
                        <p:tav tm="0">
                          <p:val>
                            <p:strVal val="4*#ppt_h"/>
                          </p:val>
                        </p:tav>
                        <p:tav tm="100000">
                          <p:val>
                            <p:strVal val="#ppt_h"/>
                          </p:val>
                        </p:tav>
                      </p:tavLst>
                    </p:anim>
                  </p:childTnLst>
                </p:cTn>
              </p:par>
            </p:tnLst>
          </p:tmpl>
        </p:tmplLst>
      </p:bldP>
      <p:bldP spid="67" grpId="1" build="p">
        <p:tmplLst>
          <p:tmpl lvl="1">
            <p:tnLst>
              <p:par>
                <p:cTn presetID="6" presetClass="entr" presetSubtype="32"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circle(out)">
                      <p:cBhvr>
                        <p:cTn dur="1000"/>
                        <p:tgtEl>
                          <p:spTgt spid="67"/>
                        </p:tgtEl>
                      </p:cBhvr>
                    </p:animEffect>
                  </p:childTnLst>
                </p:cTn>
              </p:par>
            </p:tnLst>
          </p:tmpl>
        </p:tmplLst>
      </p:bldP>
      <p:bldP spid="68" grpId="0" build="p">
        <p:tmplLst>
          <p:tmpl lvl="1">
            <p:tnLst>
              <p:par>
                <p:cTn presetID="10" presetClass="entr" presetSubtype="0" fill="hold" nodeType="afterEffect">
                  <p:stCondLst>
                    <p:cond delay="500"/>
                  </p:stCondLst>
                  <p:childTnLst>
                    <p:set>
                      <p:cBhvr>
                        <p:cTn dur="1" fill="hold">
                          <p:stCondLst>
                            <p:cond delay="0"/>
                          </p:stCondLst>
                        </p:cTn>
                        <p:tgtEl>
                          <p:spTgt spid="68"/>
                        </p:tgtEl>
                        <p:attrNameLst>
                          <p:attrName>style.visibility</p:attrName>
                        </p:attrNameLst>
                      </p:cBhvr>
                      <p:to>
                        <p:strVal val="visible"/>
                      </p:to>
                    </p:set>
                    <p:animEffect transition="in" filter="fade">
                      <p:cBhvr>
                        <p:cTn dur="500"/>
                        <p:tgtEl>
                          <p:spTgt spid="68"/>
                        </p:tgtEl>
                      </p:cBhvr>
                    </p:animEffect>
                  </p:childTnLst>
                </p:cTn>
              </p:par>
            </p:tnLst>
          </p:tmpl>
        </p:tmplLst>
      </p:bldP>
    </p:bld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4">
    <p:spTree>
      <p:nvGrpSpPr>
        <p:cNvPr id="1" name=""/>
        <p:cNvGrpSpPr/>
        <p:nvPr/>
      </p:nvGrpSpPr>
      <p:grpSpPr>
        <a:xfrm>
          <a:off x="0" y="0"/>
          <a:ext cx="0" cy="0"/>
          <a:chOff x="0" y="0"/>
          <a:chExt cx="0" cy="0"/>
        </a:xfrm>
      </p:grpSpPr>
      <p:sp>
        <p:nvSpPr>
          <p:cNvPr id="2" name="正方形/長方形 1"/>
          <p:cNvSpPr/>
          <p:nvPr/>
        </p:nvSpPr>
        <p:spPr>
          <a:xfrm>
            <a:off x="0" y="2853270"/>
            <a:ext cx="9144000" cy="115146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円/楕円 58"/>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2399795" y="532218"/>
            <a:ext cx="4344423" cy="5793571"/>
          </a:xfrm>
          <a:prstGeom prst="ellipse">
            <a:avLst/>
          </a:prstGeom>
          <a:blipFill dpi="0" rotWithShape="1">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円/楕円 61"/>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テキスト プレースホルダー 5"/>
          <p:cNvSpPr>
            <a:spLocks noGrp="1"/>
          </p:cNvSpPr>
          <p:nvPr>
            <p:ph type="body" sz="quarter" idx="15" hasCustomPrompt="1"/>
          </p:nvPr>
        </p:nvSpPr>
        <p:spPr>
          <a:xfrm>
            <a:off x="2667337" y="3405568"/>
            <a:ext cx="3809339" cy="812799"/>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6"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7"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41972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heel(1)">
                                      <p:cBhvr>
                                        <p:cTn id="7" dur="2000"/>
                                        <p:tgtEl>
                                          <p:spTgt spid="59"/>
                                        </p:tgtEl>
                                      </p:cBhvr>
                                    </p:animEffect>
                                  </p:childTnLst>
                                </p:cTn>
                              </p:par>
                              <p:par>
                                <p:cTn id="8" presetID="23" presetClass="exit" presetSubtype="16" fill="hold" grpId="1" nodeType="withEffect">
                                  <p:stCondLst>
                                    <p:cond delay="2000"/>
                                  </p:stCondLst>
                                  <p:childTnLst>
                                    <p:anim calcmode="lin" valueType="num">
                                      <p:cBhvr>
                                        <p:cTn id="9" dur="2000"/>
                                        <p:tgtEl>
                                          <p:spTgt spid="59"/>
                                        </p:tgtEl>
                                        <p:attrNameLst>
                                          <p:attrName>ppt_w</p:attrName>
                                        </p:attrNameLst>
                                      </p:cBhvr>
                                      <p:tavLst>
                                        <p:tav tm="0">
                                          <p:val>
                                            <p:strVal val="ppt_w"/>
                                          </p:val>
                                        </p:tav>
                                        <p:tav tm="100000">
                                          <p:val>
                                            <p:strVal val="4*ppt_w"/>
                                          </p:val>
                                        </p:tav>
                                      </p:tavLst>
                                    </p:anim>
                                    <p:anim calcmode="lin" valueType="num">
                                      <p:cBhvr>
                                        <p:cTn id="10" dur="2000"/>
                                        <p:tgtEl>
                                          <p:spTgt spid="59"/>
                                        </p:tgtEl>
                                        <p:attrNameLst>
                                          <p:attrName>ppt_h</p:attrName>
                                        </p:attrNameLst>
                                      </p:cBhvr>
                                      <p:tavLst>
                                        <p:tav tm="0">
                                          <p:val>
                                            <p:strVal val="ppt_h"/>
                                          </p:val>
                                        </p:tav>
                                        <p:tav tm="100000">
                                          <p:val>
                                            <p:strVal val="4*ppt_h"/>
                                          </p:val>
                                        </p:tav>
                                      </p:tavLst>
                                    </p:anim>
                                    <p:set>
                                      <p:cBhvr>
                                        <p:cTn id="11" dur="1" fill="hold">
                                          <p:stCondLst>
                                            <p:cond delay="1999"/>
                                          </p:stCondLst>
                                        </p:cTn>
                                        <p:tgtEl>
                                          <p:spTgt spid="59"/>
                                        </p:tgtEl>
                                        <p:attrNameLst>
                                          <p:attrName>style.visibility</p:attrName>
                                        </p:attrNameLst>
                                      </p:cBhvr>
                                      <p:to>
                                        <p:strVal val="hidden"/>
                                      </p:to>
                                    </p:set>
                                  </p:childTnLst>
                                </p:cTn>
                              </p:par>
                              <p:par>
                                <p:cTn id="12" presetID="21" presetClass="exit" presetSubtype="1" fill="hold" grpId="2" nodeType="withEffect">
                                  <p:stCondLst>
                                    <p:cond delay="2000"/>
                                  </p:stCondLst>
                                  <p:childTnLst>
                                    <p:animEffect transition="out" filter="wheel(1)">
                                      <p:cBhvr>
                                        <p:cTn id="13" dur="2000"/>
                                        <p:tgtEl>
                                          <p:spTgt spid="59"/>
                                        </p:tgtEl>
                                      </p:cBhvr>
                                    </p:animEffect>
                                    <p:set>
                                      <p:cBhvr>
                                        <p:cTn id="14" dur="1" fill="hold">
                                          <p:stCondLst>
                                            <p:cond delay="1999"/>
                                          </p:stCondLst>
                                        </p:cTn>
                                        <p:tgtEl>
                                          <p:spTgt spid="59"/>
                                        </p:tgtEl>
                                        <p:attrNameLst>
                                          <p:attrName>style.visibility</p:attrName>
                                        </p:attrNameLst>
                                      </p:cBhvr>
                                      <p:to>
                                        <p:strVal val="hidden"/>
                                      </p:to>
                                    </p:set>
                                  </p:childTnLst>
                                </p:cTn>
                              </p:par>
                              <p:par>
                                <p:cTn id="15" presetID="10" presetClass="entr" presetSubtype="0" fill="hold" grpId="0" nodeType="withEffect">
                                  <p:stCondLst>
                                    <p:cond delay="200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1500"/>
                                        <p:tgtEl>
                                          <p:spTgt spid="61"/>
                                        </p:tgtEl>
                                      </p:cBhvr>
                                    </p:animEffect>
                                  </p:childTnLst>
                                </p:cTn>
                              </p:par>
                              <p:par>
                                <p:cTn id="18" presetID="21" presetClass="entr" presetSubtype="1" fill="hold" grpId="0" nodeType="withEffect">
                                  <p:stCondLst>
                                    <p:cond delay="2250"/>
                                  </p:stCondLst>
                                  <p:childTnLst>
                                    <p:set>
                                      <p:cBhvr>
                                        <p:cTn id="19" dur="1" fill="hold">
                                          <p:stCondLst>
                                            <p:cond delay="0"/>
                                          </p:stCondLst>
                                        </p:cTn>
                                        <p:tgtEl>
                                          <p:spTgt spid="62"/>
                                        </p:tgtEl>
                                        <p:attrNameLst>
                                          <p:attrName>style.visibility</p:attrName>
                                        </p:attrNameLst>
                                      </p:cBhvr>
                                      <p:to>
                                        <p:strVal val="visible"/>
                                      </p:to>
                                    </p:set>
                                    <p:animEffect transition="in" filter="wheel(1)">
                                      <p:cBhvr>
                                        <p:cTn id="20" dur="1500"/>
                                        <p:tgtEl>
                                          <p:spTgt spid="62"/>
                                        </p:tgtEl>
                                      </p:cBhvr>
                                    </p:animEffect>
                                  </p:childTnLst>
                                </p:cTn>
                              </p:par>
                              <p:par>
                                <p:cTn id="21" presetID="23" presetClass="entr" presetSubtype="32" fill="hold" grpId="0" nodeType="withEffect">
                                  <p:stCondLst>
                                    <p:cond delay="3000"/>
                                  </p:stCondLst>
                                  <p:childTnLst>
                                    <p:set>
                                      <p:cBhvr>
                                        <p:cTn id="22" dur="1" fill="hold">
                                          <p:stCondLst>
                                            <p:cond delay="0"/>
                                          </p:stCondLst>
                                        </p:cTn>
                                        <p:tgtEl>
                                          <p:spTgt spid="26">
                                            <p:txEl>
                                              <p:pRg st="0" end="0"/>
                                            </p:txEl>
                                          </p:spTgt>
                                        </p:tgtEl>
                                        <p:attrNameLst>
                                          <p:attrName>style.visibility</p:attrName>
                                        </p:attrNameLst>
                                      </p:cBhvr>
                                      <p:to>
                                        <p:strVal val="visible"/>
                                      </p:to>
                                    </p:set>
                                    <p:anim calcmode="lin" valueType="num">
                                      <p:cBhvr>
                                        <p:cTn id="23" dur="750" fill="hold"/>
                                        <p:tgtEl>
                                          <p:spTgt spid="26">
                                            <p:txEl>
                                              <p:pRg st="0" end="0"/>
                                            </p:txEl>
                                          </p:spTgt>
                                        </p:tgtEl>
                                        <p:attrNameLst>
                                          <p:attrName>ppt_w</p:attrName>
                                        </p:attrNameLst>
                                      </p:cBhvr>
                                      <p:tavLst>
                                        <p:tav tm="0">
                                          <p:val>
                                            <p:strVal val="4*#ppt_w"/>
                                          </p:val>
                                        </p:tav>
                                        <p:tav tm="100000">
                                          <p:val>
                                            <p:strVal val="#ppt_w"/>
                                          </p:val>
                                        </p:tav>
                                      </p:tavLst>
                                    </p:anim>
                                    <p:anim calcmode="lin" valueType="num">
                                      <p:cBhvr>
                                        <p:cTn id="24" dur="750" fill="hold"/>
                                        <p:tgtEl>
                                          <p:spTgt spid="26">
                                            <p:txEl>
                                              <p:pRg st="0" end="0"/>
                                            </p:txEl>
                                          </p:spTgt>
                                        </p:tgtEl>
                                        <p:attrNameLst>
                                          <p:attrName>ppt_h</p:attrName>
                                        </p:attrNameLst>
                                      </p:cBhvr>
                                      <p:tavLst>
                                        <p:tav tm="0">
                                          <p:val>
                                            <p:strVal val="4*#ppt_h"/>
                                          </p:val>
                                        </p:tav>
                                        <p:tav tm="100000">
                                          <p:val>
                                            <p:strVal val="#ppt_h"/>
                                          </p:val>
                                        </p:tav>
                                      </p:tavLst>
                                    </p:anim>
                                  </p:childTnLst>
                                </p:cTn>
                              </p:par>
                              <p:par>
                                <p:cTn id="25" presetID="6" presetClass="entr" presetSubtype="32" fill="hold" grpId="1" nodeType="withEffect">
                                  <p:stCondLst>
                                    <p:cond delay="3000"/>
                                  </p:stCondLst>
                                  <p:childTnLst>
                                    <p:set>
                                      <p:cBhvr>
                                        <p:cTn id="26" dur="1" fill="hold">
                                          <p:stCondLst>
                                            <p:cond delay="0"/>
                                          </p:stCondLst>
                                        </p:cTn>
                                        <p:tgtEl>
                                          <p:spTgt spid="26">
                                            <p:txEl>
                                              <p:pRg st="0" end="0"/>
                                            </p:txEl>
                                          </p:spTgt>
                                        </p:tgtEl>
                                        <p:attrNameLst>
                                          <p:attrName>style.visibility</p:attrName>
                                        </p:attrNameLst>
                                      </p:cBhvr>
                                      <p:to>
                                        <p:strVal val="visible"/>
                                      </p:to>
                                    </p:set>
                                    <p:animEffect transition="in" filter="circle(out)">
                                      <p:cBhvr>
                                        <p:cTn id="27" dur="750"/>
                                        <p:tgtEl>
                                          <p:spTgt spid="26">
                                            <p:txEl>
                                              <p:pRg st="0" end="0"/>
                                            </p:txEl>
                                          </p:spTgt>
                                        </p:tgtEl>
                                      </p:cBhvr>
                                    </p:animEffect>
                                  </p:childTnLst>
                                </p:cTn>
                              </p:par>
                              <p:par>
                                <p:cTn id="28" presetID="23" presetClass="entr" presetSubtype="32" fill="hold" grpId="0" nodeType="withEffect">
                                  <p:stCondLst>
                                    <p:cond delay="3500"/>
                                  </p:stCondLst>
                                  <p:childTnLst>
                                    <p:set>
                                      <p:cBhvr>
                                        <p:cTn id="29" dur="1" fill="hold">
                                          <p:stCondLst>
                                            <p:cond delay="0"/>
                                          </p:stCondLst>
                                        </p:cTn>
                                        <p:tgtEl>
                                          <p:spTgt spid="25">
                                            <p:txEl>
                                              <p:pRg st="0" end="0"/>
                                            </p:txEl>
                                          </p:spTgt>
                                        </p:tgtEl>
                                        <p:attrNameLst>
                                          <p:attrName>style.visibility</p:attrName>
                                        </p:attrNameLst>
                                      </p:cBhvr>
                                      <p:to>
                                        <p:strVal val="visible"/>
                                      </p:to>
                                    </p:set>
                                    <p:anim calcmode="lin" valueType="num">
                                      <p:cBhvr>
                                        <p:cTn id="30" dur="750" fill="hold"/>
                                        <p:tgtEl>
                                          <p:spTgt spid="25">
                                            <p:txEl>
                                              <p:pRg st="0" end="0"/>
                                            </p:txEl>
                                          </p:spTgt>
                                        </p:tgtEl>
                                        <p:attrNameLst>
                                          <p:attrName>ppt_w</p:attrName>
                                        </p:attrNameLst>
                                      </p:cBhvr>
                                      <p:tavLst>
                                        <p:tav tm="0">
                                          <p:val>
                                            <p:strVal val="4*#ppt_w"/>
                                          </p:val>
                                        </p:tav>
                                        <p:tav tm="100000">
                                          <p:val>
                                            <p:strVal val="#ppt_w"/>
                                          </p:val>
                                        </p:tav>
                                      </p:tavLst>
                                    </p:anim>
                                    <p:anim calcmode="lin" valueType="num">
                                      <p:cBhvr>
                                        <p:cTn id="31" dur="750" fill="hold"/>
                                        <p:tgtEl>
                                          <p:spTgt spid="25">
                                            <p:txEl>
                                              <p:pRg st="0" end="0"/>
                                            </p:txEl>
                                          </p:spTgt>
                                        </p:tgtEl>
                                        <p:attrNameLst>
                                          <p:attrName>ppt_h</p:attrName>
                                        </p:attrNameLst>
                                      </p:cBhvr>
                                      <p:tavLst>
                                        <p:tav tm="0">
                                          <p:val>
                                            <p:strVal val="4*#ppt_h"/>
                                          </p:val>
                                        </p:tav>
                                        <p:tav tm="100000">
                                          <p:val>
                                            <p:strVal val="#ppt_h"/>
                                          </p:val>
                                        </p:tav>
                                      </p:tavLst>
                                    </p:anim>
                                  </p:childTnLst>
                                </p:cTn>
                              </p:par>
                              <p:par>
                                <p:cTn id="32" presetID="6" presetClass="entr" presetSubtype="32" fill="hold" grpId="1" nodeType="withEffect">
                                  <p:stCondLst>
                                    <p:cond delay="350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circle(out)">
                                      <p:cBhvr>
                                        <p:cTn id="34" dur="750"/>
                                        <p:tgtEl>
                                          <p:spTgt spid="25">
                                            <p:txEl>
                                              <p:pRg st="0" end="0"/>
                                            </p:txEl>
                                          </p:spTgt>
                                        </p:tgtEl>
                                      </p:cBhvr>
                                    </p:animEffect>
                                  </p:childTnLst>
                                </p:cTn>
                              </p:par>
                            </p:childTnLst>
                          </p:cTn>
                        </p:par>
                        <p:par>
                          <p:cTn id="35" fill="hold">
                            <p:stCondLst>
                              <p:cond delay="4250"/>
                            </p:stCondLst>
                            <p:childTnLst>
                              <p:par>
                                <p:cTn id="36" presetID="10" presetClass="entr" presetSubtype="0" fill="hold" grpId="0" nodeType="afterEffect">
                                  <p:stCondLst>
                                    <p:cond delay="500"/>
                                  </p:stCondLst>
                                  <p:childTnLst>
                                    <p:set>
                                      <p:cBhvr>
                                        <p:cTn id="37" dur="1" fill="hold">
                                          <p:stCondLst>
                                            <p:cond delay="0"/>
                                          </p:stCondLst>
                                        </p:cTn>
                                        <p:tgtEl>
                                          <p:spTgt spid="27">
                                            <p:txEl>
                                              <p:pRg st="0" end="0"/>
                                            </p:txEl>
                                          </p:spTgt>
                                        </p:tgtEl>
                                        <p:attrNameLst>
                                          <p:attrName>style.visibility</p:attrName>
                                        </p:attrNameLst>
                                      </p:cBhvr>
                                      <p:to>
                                        <p:strVal val="visible"/>
                                      </p:to>
                                    </p:set>
                                    <p:animEffect transition="in" filter="fade">
                                      <p:cBhvr>
                                        <p:cTn id="38"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59" grpId="2" animBg="1"/>
      <p:bldP spid="61" grpId="0" animBg="1"/>
      <p:bldP spid="62" grpId="0" animBg="1"/>
      <p:bldP spid="25" grpId="0" build="p">
        <p:tmplLst>
          <p:tmpl lvl="1">
            <p:tnLst>
              <p:par>
                <p:cTn presetID="23"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 calcmode="lin" valueType="num">
                      <p:cBhvr>
                        <p:cTn dur="750" fill="hold"/>
                        <p:tgtEl>
                          <p:spTgt spid="25"/>
                        </p:tgtEl>
                        <p:attrNameLst>
                          <p:attrName>ppt_w</p:attrName>
                        </p:attrNameLst>
                      </p:cBhvr>
                      <p:tavLst>
                        <p:tav tm="0">
                          <p:val>
                            <p:strVal val="4*#ppt_w"/>
                          </p:val>
                        </p:tav>
                        <p:tav tm="100000">
                          <p:val>
                            <p:strVal val="#ppt_w"/>
                          </p:val>
                        </p:tav>
                      </p:tavLst>
                    </p:anim>
                    <p:anim calcmode="lin" valueType="num">
                      <p:cBhvr>
                        <p:cTn dur="750" fill="hold"/>
                        <p:tgtEl>
                          <p:spTgt spid="25"/>
                        </p:tgtEl>
                        <p:attrNameLst>
                          <p:attrName>ppt_h</p:attrName>
                        </p:attrNameLst>
                      </p:cBhvr>
                      <p:tavLst>
                        <p:tav tm="0">
                          <p:val>
                            <p:strVal val="4*#ppt_h"/>
                          </p:val>
                        </p:tav>
                        <p:tav tm="100000">
                          <p:val>
                            <p:strVal val="#ppt_h"/>
                          </p:val>
                        </p:tav>
                      </p:tavLst>
                    </p:anim>
                  </p:childTnLst>
                </p:cTn>
              </p:par>
            </p:tnLst>
          </p:tmpl>
        </p:tmplLst>
      </p:bldP>
      <p:bldP spid="25" grpId="1" build="p">
        <p:tmplLst>
          <p:tmpl lvl="1">
            <p:tnLst>
              <p:par>
                <p:cTn presetID="6" presetClass="entr" presetSubtype="32" fill="hold" nodeType="withEffect">
                  <p:stCondLst>
                    <p:cond delay="3500"/>
                  </p:stCondLst>
                  <p:childTnLst>
                    <p:set>
                      <p:cBhvr>
                        <p:cTn dur="1" fill="hold">
                          <p:stCondLst>
                            <p:cond delay="0"/>
                          </p:stCondLst>
                        </p:cTn>
                        <p:tgtEl>
                          <p:spTgt spid="25"/>
                        </p:tgtEl>
                        <p:attrNameLst>
                          <p:attrName>style.visibility</p:attrName>
                        </p:attrNameLst>
                      </p:cBhvr>
                      <p:to>
                        <p:strVal val="visible"/>
                      </p:to>
                    </p:set>
                    <p:animEffect transition="in" filter="circle(out)">
                      <p:cBhvr>
                        <p:cTn dur="750"/>
                        <p:tgtEl>
                          <p:spTgt spid="25"/>
                        </p:tgtEl>
                      </p:cBhvr>
                    </p:animEffect>
                  </p:childTnLst>
                </p:cTn>
              </p:par>
            </p:tnLst>
          </p:tmpl>
        </p:tmplLst>
      </p:bldP>
      <p:bldP spid="26" grpId="0" build="p">
        <p:tmplLst>
          <p:tmpl lvl="1">
            <p:tnLst>
              <p:par>
                <p:cTn presetID="23"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 calcmode="lin" valueType="num">
                      <p:cBhvr>
                        <p:cTn dur="750" fill="hold"/>
                        <p:tgtEl>
                          <p:spTgt spid="26"/>
                        </p:tgtEl>
                        <p:attrNameLst>
                          <p:attrName>ppt_w</p:attrName>
                        </p:attrNameLst>
                      </p:cBhvr>
                      <p:tavLst>
                        <p:tav tm="0">
                          <p:val>
                            <p:strVal val="4*#ppt_w"/>
                          </p:val>
                        </p:tav>
                        <p:tav tm="100000">
                          <p:val>
                            <p:strVal val="#ppt_w"/>
                          </p:val>
                        </p:tav>
                      </p:tavLst>
                    </p:anim>
                    <p:anim calcmode="lin" valueType="num">
                      <p:cBhvr>
                        <p:cTn dur="750" fill="hold"/>
                        <p:tgtEl>
                          <p:spTgt spid="26"/>
                        </p:tgtEl>
                        <p:attrNameLst>
                          <p:attrName>ppt_h</p:attrName>
                        </p:attrNameLst>
                      </p:cBhvr>
                      <p:tavLst>
                        <p:tav tm="0">
                          <p:val>
                            <p:strVal val="4*#ppt_h"/>
                          </p:val>
                        </p:tav>
                        <p:tav tm="100000">
                          <p:val>
                            <p:strVal val="#ppt_h"/>
                          </p:val>
                        </p:tav>
                      </p:tavLst>
                    </p:anim>
                  </p:childTnLst>
                </p:cTn>
              </p:par>
            </p:tnLst>
          </p:tmpl>
        </p:tmplLst>
      </p:bldP>
      <p:bldP spid="26" grpId="1" build="p">
        <p:tmplLst>
          <p:tmpl lvl="1">
            <p:tnLst>
              <p:par>
                <p:cTn presetID="6" presetClass="entr" presetSubtype="32" fill="hold" nodeType="withEffect">
                  <p:stCondLst>
                    <p:cond delay="3000"/>
                  </p:stCondLst>
                  <p:childTnLst>
                    <p:set>
                      <p:cBhvr>
                        <p:cTn dur="1" fill="hold">
                          <p:stCondLst>
                            <p:cond delay="0"/>
                          </p:stCondLst>
                        </p:cTn>
                        <p:tgtEl>
                          <p:spTgt spid="26"/>
                        </p:tgtEl>
                        <p:attrNameLst>
                          <p:attrName>style.visibility</p:attrName>
                        </p:attrNameLst>
                      </p:cBhvr>
                      <p:to>
                        <p:strVal val="visible"/>
                      </p:to>
                    </p:set>
                    <p:animEffect transition="in" filter="circle(out)">
                      <p:cBhvr>
                        <p:cTn dur="750"/>
                        <p:tgtEl>
                          <p:spTgt spid="26"/>
                        </p:tgtEl>
                      </p:cBhvr>
                    </p:animEffect>
                  </p:childTnLst>
                </p:cTn>
              </p:par>
            </p:tnLst>
          </p:tmpl>
        </p:tmplLst>
      </p:bldP>
      <p:bldP spid="27" grpId="0" build="p">
        <p:tmplLst>
          <p:tmpl lvl="1">
            <p:tnLst>
              <p:par>
                <p:cTn presetID="10" presetClass="entr" presetSubtype="0" fill="hold" nodeType="afterEffect">
                  <p:stCondLst>
                    <p:cond delay="5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5">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5" name="正方形/長方形 14"/>
          <p:cNvSpPr/>
          <p:nvPr/>
        </p:nvSpPr>
        <p:spPr>
          <a:xfrm>
            <a:off x="0" y="0"/>
            <a:ext cx="9144000" cy="685800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正方形/長方形 22"/>
          <p:cNvSpPr/>
          <p:nvPr/>
        </p:nvSpPr>
        <p:spPr>
          <a:xfrm>
            <a:off x="0" y="2561431"/>
            <a:ext cx="9144000" cy="1735145"/>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 name="直線コネクタ 2"/>
          <p:cNvCxnSpPr/>
          <p:nvPr/>
        </p:nvCxnSpPr>
        <p:spPr>
          <a:xfrm flipH="1">
            <a:off x="0" y="2673059"/>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0" y="4192963"/>
            <a:ext cx="9144000"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山形 10"/>
          <p:cNvSpPr/>
          <p:nvPr/>
        </p:nvSpPr>
        <p:spPr>
          <a:xfrm>
            <a:off x="-3809339"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rot="10800000">
            <a:off x="3372065" y="1"/>
            <a:ext cx="9566203" cy="6858000"/>
          </a:xfrm>
          <a:prstGeom prst="chevron">
            <a:avLst>
              <a:gd name="adj" fmla="val 47838"/>
            </a:avLst>
          </a:prstGeom>
          <a:blipFill dpi="0" rotWithShape="1">
            <a:blip r:embed="rId4"/>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山形 6"/>
          <p:cNvSpPr/>
          <p:nvPr/>
        </p:nvSpPr>
        <p:spPr>
          <a:xfrm rot="10800000">
            <a:off x="161902" y="0"/>
            <a:ext cx="3683553" cy="6858000"/>
          </a:xfrm>
          <a:prstGeom prst="chevron">
            <a:avLst>
              <a:gd name="adj" fmla="val 68915"/>
            </a:avLst>
          </a:prstGeom>
          <a:blipFill dpi="0" rotWithShape="1">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8" name="山形 7"/>
          <p:cNvSpPr/>
          <p:nvPr/>
        </p:nvSpPr>
        <p:spPr>
          <a:xfrm>
            <a:off x="5279510" y="0"/>
            <a:ext cx="3683553" cy="6858000"/>
          </a:xfrm>
          <a:prstGeom prst="chevron">
            <a:avLst>
              <a:gd name="adj" fmla="val 68915"/>
            </a:avLst>
          </a:prstGeom>
          <a:blipFill dpi="0" rotWithShape="0">
            <a:blip r:embed="rId5"/>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5" name="山形 4"/>
          <p:cNvSpPr/>
          <p:nvPr/>
        </p:nvSpPr>
        <p:spPr>
          <a:xfrm>
            <a:off x="3031204"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6" name="山形 5"/>
          <p:cNvSpPr/>
          <p:nvPr/>
        </p:nvSpPr>
        <p:spPr>
          <a:xfrm rot="10800000">
            <a:off x="2431630" y="0"/>
            <a:ext cx="3683553" cy="6858000"/>
          </a:xfrm>
          <a:prstGeom prst="chevron">
            <a:avLst>
              <a:gd name="adj" fmla="val 68915"/>
            </a:avLst>
          </a:prstGeom>
          <a:blipFill dpi="0" rotWithShape="1">
            <a:blip r:embed="rId6"/>
            <a:srcRect/>
            <a:tile tx="0" ty="0" sx="100000" sy="100000" flip="none" algn="tl"/>
          </a:blip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円/楕円 16"/>
          <p:cNvSpPr/>
          <p:nvPr/>
        </p:nvSpPr>
        <p:spPr>
          <a:xfrm>
            <a:off x="2399795" y="532218"/>
            <a:ext cx="4344423" cy="5793571"/>
          </a:xfrm>
          <a:prstGeom prst="ellipse">
            <a:avLst/>
          </a:prstGeom>
          <a:blipFill dpi="0" rotWithShape="1">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円/楕円 15"/>
          <p:cNvSpPr/>
          <p:nvPr/>
        </p:nvSpPr>
        <p:spPr>
          <a:xfrm>
            <a:off x="2406125" y="540661"/>
            <a:ext cx="4331763" cy="5776685"/>
          </a:xfrm>
          <a:prstGeom prst="ellipse">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円/楕円 17"/>
          <p:cNvSpPr/>
          <p:nvPr/>
        </p:nvSpPr>
        <p:spPr>
          <a:xfrm>
            <a:off x="2482129" y="649223"/>
            <a:ext cx="4159925" cy="554753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15" hasCustomPrompt="1"/>
          </p:nvPr>
        </p:nvSpPr>
        <p:spPr>
          <a:xfrm>
            <a:off x="2667337" y="3433704"/>
            <a:ext cx="3809339" cy="812799"/>
          </a:xfrm>
          <a:prstGeom prst="rect">
            <a:avLst/>
          </a:prstGeom>
        </p:spPr>
        <p:txBody>
          <a:bodyPr lIns="51197" tIns="25599" rIns="51197" bIns="25599" anchor="t">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SUBTITLE GOES HERE</a:t>
            </a:r>
            <a:endParaRPr kumimoji="1" lang="ja-JP" altLang="en-US" dirty="0"/>
          </a:p>
        </p:txBody>
      </p:sp>
      <p:sp>
        <p:nvSpPr>
          <p:cNvPr id="20" name="テキスト プレースホルダー 5"/>
          <p:cNvSpPr>
            <a:spLocks noGrp="1"/>
          </p:cNvSpPr>
          <p:nvPr>
            <p:ph type="body" sz="quarter" idx="16" hasCustomPrompt="1"/>
          </p:nvPr>
        </p:nvSpPr>
        <p:spPr>
          <a:xfrm>
            <a:off x="2667337" y="1383700"/>
            <a:ext cx="3809339" cy="2181527"/>
          </a:xfrm>
          <a:prstGeom prst="rect">
            <a:avLst/>
          </a:prstGeom>
        </p:spPr>
        <p:txBody>
          <a:bodyPr lIns="51197" tIns="25599" rIns="51197" bIns="25599" anchor="b">
            <a:noAutofit/>
          </a:bodyPr>
          <a:lstStyle>
            <a:lvl1pPr algn="ctr">
              <a:lnSpc>
                <a:spcPts val="3919"/>
              </a:lnSpc>
              <a:spcBef>
                <a:spcPts val="0"/>
              </a:spcBef>
              <a:defRPr sz="45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PRESENTATION TITLE</a:t>
            </a:r>
            <a:endParaRPr kumimoji="1" lang="ja-JP" altLang="en-US" dirty="0"/>
          </a:p>
        </p:txBody>
      </p:sp>
      <p:sp>
        <p:nvSpPr>
          <p:cNvPr id="21" name="テキスト プレースホルダー 5"/>
          <p:cNvSpPr>
            <a:spLocks noGrp="1"/>
          </p:cNvSpPr>
          <p:nvPr>
            <p:ph type="body" sz="quarter" idx="17" hasCustomPrompt="1"/>
          </p:nvPr>
        </p:nvSpPr>
        <p:spPr>
          <a:xfrm>
            <a:off x="3526364" y="5055360"/>
            <a:ext cx="2089695" cy="812799"/>
          </a:xfrm>
          <a:prstGeom prst="rect">
            <a:avLst/>
          </a:prstGeom>
        </p:spPr>
        <p:txBody>
          <a:bodyPr lIns="51197" tIns="25599" rIns="51197" bIns="25599" anchor="b">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AUTHOR</a:t>
            </a:r>
            <a:endParaRPr kumimoji="1" lang="ja-JP" altLang="en-US" dirty="0"/>
          </a:p>
        </p:txBody>
      </p:sp>
    </p:spTree>
    <p:extLst>
      <p:ext uri="{BB962C8B-B14F-4D97-AF65-F5344CB8AC3E}">
        <p14:creationId xmlns:p14="http://schemas.microsoft.com/office/powerpoint/2010/main" val="13323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1" nodeType="with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par>
                          <p:cTn id="7" fill="hold">
                            <p:stCondLst>
                              <p:cond delay="0"/>
                            </p:stCondLst>
                            <p:childTnLst>
                              <p:par>
                                <p:cTn id="8" presetID="2" presetClass="entr" presetSubtype="2" decel="10000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decel="10000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par>
                                <p:cTn id="16" presetID="2" presetClass="entr" presetSubtype="8" decel="10000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decel="10000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600" fill="hold"/>
                                        <p:tgtEl>
                                          <p:spTgt spid="8"/>
                                        </p:tgtEl>
                                        <p:attrNameLst>
                                          <p:attrName>ppt_x</p:attrName>
                                        </p:attrNameLst>
                                      </p:cBhvr>
                                      <p:tavLst>
                                        <p:tav tm="0">
                                          <p:val>
                                            <p:strVal val="0-#ppt_w/2"/>
                                          </p:val>
                                        </p:tav>
                                        <p:tav tm="100000">
                                          <p:val>
                                            <p:strVal val="#ppt_x"/>
                                          </p:val>
                                        </p:tav>
                                      </p:tavLst>
                                    </p:anim>
                                    <p:anim calcmode="lin" valueType="num">
                                      <p:cBhvr additive="base">
                                        <p:cTn id="27" dur="6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5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600" fill="hold"/>
                                        <p:tgtEl>
                                          <p:spTgt spid="7"/>
                                        </p:tgtEl>
                                        <p:attrNameLst>
                                          <p:attrName>ppt_x</p:attrName>
                                        </p:attrNameLst>
                                      </p:cBhvr>
                                      <p:tavLst>
                                        <p:tav tm="0">
                                          <p:val>
                                            <p:strVal val="1+#ppt_w/2"/>
                                          </p:val>
                                        </p:tav>
                                        <p:tav tm="100000">
                                          <p:val>
                                            <p:strVal val="#ppt_x"/>
                                          </p:val>
                                        </p:tav>
                                      </p:tavLst>
                                    </p:anim>
                                    <p:anim calcmode="lin" valueType="num">
                                      <p:cBhvr additive="base">
                                        <p:cTn id="31" dur="600" fill="hold"/>
                                        <p:tgtEl>
                                          <p:spTgt spid="7"/>
                                        </p:tgtEl>
                                        <p:attrNameLst>
                                          <p:attrName>ppt_y</p:attrName>
                                        </p:attrNameLst>
                                      </p:cBhvr>
                                      <p:tavLst>
                                        <p:tav tm="0">
                                          <p:val>
                                            <p:strVal val="#ppt_y"/>
                                          </p:val>
                                        </p:tav>
                                        <p:tav tm="100000">
                                          <p:val>
                                            <p:strVal val="#ppt_y"/>
                                          </p:val>
                                        </p:tav>
                                      </p:tavLst>
                                    </p:anim>
                                  </p:childTnLst>
                                </p:cTn>
                              </p:par>
                            </p:childTnLst>
                          </p:cTn>
                        </p:par>
                        <p:par>
                          <p:cTn id="32" fill="hold">
                            <p:stCondLst>
                              <p:cond delay="850"/>
                            </p:stCondLst>
                            <p:childTnLst>
                              <p:par>
                                <p:cTn id="33" presetID="2" presetClass="exit" presetSubtype="2" accel="100000" fill="hold" grpId="1" nodeType="afterEffect">
                                  <p:stCondLst>
                                    <p:cond delay="250"/>
                                  </p:stCondLst>
                                  <p:childTnLst>
                                    <p:anim calcmode="lin" valueType="num">
                                      <p:cBhvr additive="base">
                                        <p:cTn id="34" dur="500"/>
                                        <p:tgtEl>
                                          <p:spTgt spid="8"/>
                                        </p:tgtEl>
                                        <p:attrNameLst>
                                          <p:attrName>ppt_x</p:attrName>
                                        </p:attrNameLst>
                                      </p:cBhvr>
                                      <p:tavLst>
                                        <p:tav tm="0">
                                          <p:val>
                                            <p:strVal val="ppt_x"/>
                                          </p:val>
                                        </p:tav>
                                        <p:tav tm="100000">
                                          <p:val>
                                            <p:strVal val="1+ppt_w/2"/>
                                          </p:val>
                                        </p:tav>
                                      </p:tavLst>
                                    </p:anim>
                                    <p:anim calcmode="lin" valueType="num">
                                      <p:cBhvr additive="base">
                                        <p:cTn id="35" dur="500"/>
                                        <p:tgtEl>
                                          <p:spTgt spid="8"/>
                                        </p:tgtEl>
                                        <p:attrNameLst>
                                          <p:attrName>ppt_y</p:attrName>
                                        </p:attrNameLst>
                                      </p:cBhvr>
                                      <p:tavLst>
                                        <p:tav tm="0">
                                          <p:val>
                                            <p:strVal val="ppt_y"/>
                                          </p:val>
                                        </p:tav>
                                        <p:tav tm="100000">
                                          <p:val>
                                            <p:strVal val="ppt_y"/>
                                          </p:val>
                                        </p:tav>
                                      </p:tavLst>
                                    </p:anim>
                                    <p:set>
                                      <p:cBhvr>
                                        <p:cTn id="36" dur="1" fill="hold">
                                          <p:stCondLst>
                                            <p:cond delay="499"/>
                                          </p:stCondLst>
                                        </p:cTn>
                                        <p:tgtEl>
                                          <p:spTgt spid="8"/>
                                        </p:tgtEl>
                                        <p:attrNameLst>
                                          <p:attrName>style.visibility</p:attrName>
                                        </p:attrNameLst>
                                      </p:cBhvr>
                                      <p:to>
                                        <p:strVal val="hidden"/>
                                      </p:to>
                                    </p:set>
                                  </p:childTnLst>
                                </p:cTn>
                              </p:par>
                              <p:par>
                                <p:cTn id="37" presetID="2" presetClass="exit" presetSubtype="8" accel="100000" fill="hold" grpId="1" nodeType="withEffect">
                                  <p:stCondLst>
                                    <p:cond delay="250"/>
                                  </p:stCondLst>
                                  <p:childTnLst>
                                    <p:anim calcmode="lin" valueType="num">
                                      <p:cBhvr additive="base">
                                        <p:cTn id="38" dur="500"/>
                                        <p:tgtEl>
                                          <p:spTgt spid="7"/>
                                        </p:tgtEl>
                                        <p:attrNameLst>
                                          <p:attrName>ppt_x</p:attrName>
                                        </p:attrNameLst>
                                      </p:cBhvr>
                                      <p:tavLst>
                                        <p:tav tm="0">
                                          <p:val>
                                            <p:strVal val="ppt_x"/>
                                          </p:val>
                                        </p:tav>
                                        <p:tav tm="100000">
                                          <p:val>
                                            <p:strVal val="0-ppt_w/2"/>
                                          </p:val>
                                        </p:tav>
                                      </p:tavLst>
                                    </p:anim>
                                    <p:anim calcmode="lin" valueType="num">
                                      <p:cBhvr additive="base">
                                        <p:cTn id="39" dur="500"/>
                                        <p:tgtEl>
                                          <p:spTgt spid="7"/>
                                        </p:tgtEl>
                                        <p:attrNameLst>
                                          <p:attrName>ppt_y</p:attrName>
                                        </p:attrNameLst>
                                      </p:cBhvr>
                                      <p:tavLst>
                                        <p:tav tm="0">
                                          <p:val>
                                            <p:strVal val="ppt_y"/>
                                          </p:val>
                                        </p:tav>
                                        <p:tav tm="100000">
                                          <p:val>
                                            <p:strVal val="ppt_y"/>
                                          </p:val>
                                        </p:tav>
                                      </p:tavLst>
                                    </p:anim>
                                    <p:set>
                                      <p:cBhvr>
                                        <p:cTn id="40" dur="1" fill="hold">
                                          <p:stCondLst>
                                            <p:cond delay="499"/>
                                          </p:stCondLst>
                                        </p:cTn>
                                        <p:tgtEl>
                                          <p:spTgt spid="7"/>
                                        </p:tgtEl>
                                        <p:attrNameLst>
                                          <p:attrName>style.visibility</p:attrName>
                                        </p:attrNameLst>
                                      </p:cBhvr>
                                      <p:to>
                                        <p:strVal val="hidden"/>
                                      </p:to>
                                    </p:set>
                                  </p:childTnLst>
                                </p:cTn>
                              </p:par>
                              <p:par>
                                <p:cTn id="41" presetID="2" presetClass="exit" presetSubtype="8" accel="100000" fill="hold" grpId="1" nodeType="withEffect">
                                  <p:stCondLst>
                                    <p:cond delay="250"/>
                                  </p:stCondLst>
                                  <p:childTnLst>
                                    <p:anim calcmode="lin" valueType="num">
                                      <p:cBhvr additive="base">
                                        <p:cTn id="42" dur="500"/>
                                        <p:tgtEl>
                                          <p:spTgt spid="6"/>
                                        </p:tgtEl>
                                        <p:attrNameLst>
                                          <p:attrName>ppt_x</p:attrName>
                                        </p:attrNameLst>
                                      </p:cBhvr>
                                      <p:tavLst>
                                        <p:tav tm="0">
                                          <p:val>
                                            <p:strVal val="ppt_x"/>
                                          </p:val>
                                        </p:tav>
                                        <p:tav tm="100000">
                                          <p:val>
                                            <p:strVal val="0-ppt_w/2"/>
                                          </p:val>
                                        </p:tav>
                                      </p:tavLst>
                                    </p:anim>
                                    <p:anim calcmode="lin" valueType="num">
                                      <p:cBhvr additive="base">
                                        <p:cTn id="43" dur="500"/>
                                        <p:tgtEl>
                                          <p:spTgt spid="6"/>
                                        </p:tgtEl>
                                        <p:attrNameLst>
                                          <p:attrName>ppt_y</p:attrName>
                                        </p:attrNameLst>
                                      </p:cBhvr>
                                      <p:tavLst>
                                        <p:tav tm="0">
                                          <p:val>
                                            <p:strVal val="ppt_y"/>
                                          </p:val>
                                        </p:tav>
                                        <p:tav tm="100000">
                                          <p:val>
                                            <p:strVal val="ppt_y"/>
                                          </p:val>
                                        </p:tav>
                                      </p:tavLst>
                                    </p:anim>
                                    <p:set>
                                      <p:cBhvr>
                                        <p:cTn id="44" dur="1" fill="hold">
                                          <p:stCondLst>
                                            <p:cond delay="499"/>
                                          </p:stCondLst>
                                        </p:cTn>
                                        <p:tgtEl>
                                          <p:spTgt spid="6"/>
                                        </p:tgtEl>
                                        <p:attrNameLst>
                                          <p:attrName>style.visibility</p:attrName>
                                        </p:attrNameLst>
                                      </p:cBhvr>
                                      <p:to>
                                        <p:strVal val="hidden"/>
                                      </p:to>
                                    </p:set>
                                  </p:childTnLst>
                                </p:cTn>
                              </p:par>
                              <p:par>
                                <p:cTn id="45" presetID="2" presetClass="exit" presetSubtype="2" accel="100000" fill="hold" grpId="1" nodeType="withEffect">
                                  <p:stCondLst>
                                    <p:cond delay="250"/>
                                  </p:stCondLst>
                                  <p:childTnLst>
                                    <p:anim calcmode="lin" valueType="num">
                                      <p:cBhvr additive="base">
                                        <p:cTn id="46" dur="500"/>
                                        <p:tgtEl>
                                          <p:spTgt spid="5"/>
                                        </p:tgtEl>
                                        <p:attrNameLst>
                                          <p:attrName>ppt_x</p:attrName>
                                        </p:attrNameLst>
                                      </p:cBhvr>
                                      <p:tavLst>
                                        <p:tav tm="0">
                                          <p:val>
                                            <p:strVal val="ppt_x"/>
                                          </p:val>
                                        </p:tav>
                                        <p:tav tm="100000">
                                          <p:val>
                                            <p:strVal val="1+ppt_w/2"/>
                                          </p:val>
                                        </p:tav>
                                      </p:tavLst>
                                    </p:anim>
                                    <p:anim calcmode="lin" valueType="num">
                                      <p:cBhvr additive="base">
                                        <p:cTn id="47" dur="500"/>
                                        <p:tgtEl>
                                          <p:spTgt spid="5"/>
                                        </p:tgtEl>
                                        <p:attrNameLst>
                                          <p:attrName>ppt_y</p:attrName>
                                        </p:attrNameLst>
                                      </p:cBhvr>
                                      <p:tavLst>
                                        <p:tav tm="0">
                                          <p:val>
                                            <p:strVal val="ppt_y"/>
                                          </p:val>
                                        </p:tav>
                                        <p:tav tm="100000">
                                          <p:val>
                                            <p:strVal val="ppt_y"/>
                                          </p:val>
                                        </p:tav>
                                      </p:tavLst>
                                    </p:anim>
                                    <p:set>
                                      <p:cBhvr>
                                        <p:cTn id="48" dur="1" fill="hold">
                                          <p:stCondLst>
                                            <p:cond delay="499"/>
                                          </p:stCondLst>
                                        </p:cTn>
                                        <p:tgtEl>
                                          <p:spTgt spid="5"/>
                                        </p:tgtEl>
                                        <p:attrNameLst>
                                          <p:attrName>style.visibility</p:attrName>
                                        </p:attrNameLst>
                                      </p:cBhvr>
                                      <p:to>
                                        <p:strVal val="hidden"/>
                                      </p:to>
                                    </p:set>
                                  </p:childTnLst>
                                </p:cTn>
                              </p:par>
                              <p:par>
                                <p:cTn id="49" presetID="2" presetClass="exit" presetSubtype="2" accel="100000" fill="hold" grpId="1" nodeType="withEffect">
                                  <p:stCondLst>
                                    <p:cond delay="250"/>
                                  </p:stCondLst>
                                  <p:childTnLst>
                                    <p:anim calcmode="lin" valueType="num">
                                      <p:cBhvr additive="base">
                                        <p:cTn id="50" dur="750"/>
                                        <p:tgtEl>
                                          <p:spTgt spid="11"/>
                                        </p:tgtEl>
                                        <p:attrNameLst>
                                          <p:attrName>ppt_x</p:attrName>
                                        </p:attrNameLst>
                                      </p:cBhvr>
                                      <p:tavLst>
                                        <p:tav tm="0">
                                          <p:val>
                                            <p:strVal val="ppt_x"/>
                                          </p:val>
                                        </p:tav>
                                        <p:tav tm="100000">
                                          <p:val>
                                            <p:strVal val="1+ppt_w/2"/>
                                          </p:val>
                                        </p:tav>
                                      </p:tavLst>
                                    </p:anim>
                                    <p:anim calcmode="lin" valueType="num">
                                      <p:cBhvr additive="base">
                                        <p:cTn id="51" dur="750"/>
                                        <p:tgtEl>
                                          <p:spTgt spid="11"/>
                                        </p:tgtEl>
                                        <p:attrNameLst>
                                          <p:attrName>ppt_y</p:attrName>
                                        </p:attrNameLst>
                                      </p:cBhvr>
                                      <p:tavLst>
                                        <p:tav tm="0">
                                          <p:val>
                                            <p:strVal val="ppt_y"/>
                                          </p:val>
                                        </p:tav>
                                        <p:tav tm="100000">
                                          <p:val>
                                            <p:strVal val="ppt_y"/>
                                          </p:val>
                                        </p:tav>
                                      </p:tavLst>
                                    </p:anim>
                                    <p:set>
                                      <p:cBhvr>
                                        <p:cTn id="52" dur="1" fill="hold">
                                          <p:stCondLst>
                                            <p:cond delay="749"/>
                                          </p:stCondLst>
                                        </p:cTn>
                                        <p:tgtEl>
                                          <p:spTgt spid="11"/>
                                        </p:tgtEl>
                                        <p:attrNameLst>
                                          <p:attrName>style.visibility</p:attrName>
                                        </p:attrNameLst>
                                      </p:cBhvr>
                                      <p:to>
                                        <p:strVal val="hidden"/>
                                      </p:to>
                                    </p:set>
                                  </p:childTnLst>
                                </p:cTn>
                              </p:par>
                              <p:par>
                                <p:cTn id="53" presetID="2" presetClass="exit" presetSubtype="8" accel="100000" fill="hold" grpId="1" nodeType="withEffect">
                                  <p:stCondLst>
                                    <p:cond delay="250"/>
                                  </p:stCondLst>
                                  <p:childTnLst>
                                    <p:anim calcmode="lin" valueType="num">
                                      <p:cBhvr additive="base">
                                        <p:cTn id="54" dur="750"/>
                                        <p:tgtEl>
                                          <p:spTgt spid="12"/>
                                        </p:tgtEl>
                                        <p:attrNameLst>
                                          <p:attrName>ppt_x</p:attrName>
                                        </p:attrNameLst>
                                      </p:cBhvr>
                                      <p:tavLst>
                                        <p:tav tm="0">
                                          <p:val>
                                            <p:strVal val="ppt_x"/>
                                          </p:val>
                                        </p:tav>
                                        <p:tav tm="100000">
                                          <p:val>
                                            <p:strVal val="0-ppt_w/2"/>
                                          </p:val>
                                        </p:tav>
                                      </p:tavLst>
                                    </p:anim>
                                    <p:anim calcmode="lin" valueType="num">
                                      <p:cBhvr additive="base">
                                        <p:cTn id="55" dur="750"/>
                                        <p:tgtEl>
                                          <p:spTgt spid="12"/>
                                        </p:tgtEl>
                                        <p:attrNameLst>
                                          <p:attrName>ppt_y</p:attrName>
                                        </p:attrNameLst>
                                      </p:cBhvr>
                                      <p:tavLst>
                                        <p:tav tm="0">
                                          <p:val>
                                            <p:strVal val="ppt_y"/>
                                          </p:val>
                                        </p:tav>
                                        <p:tav tm="100000">
                                          <p:val>
                                            <p:strVal val="ppt_y"/>
                                          </p:val>
                                        </p:tav>
                                      </p:tavLst>
                                    </p:anim>
                                    <p:set>
                                      <p:cBhvr>
                                        <p:cTn id="56" dur="1" fill="hold">
                                          <p:stCondLst>
                                            <p:cond delay="749"/>
                                          </p:stCondLst>
                                        </p:cTn>
                                        <p:tgtEl>
                                          <p:spTgt spid="12"/>
                                        </p:tgtEl>
                                        <p:attrNameLst>
                                          <p:attrName>style.visibility</p:attrName>
                                        </p:attrNameLst>
                                      </p:cBhvr>
                                      <p:to>
                                        <p:strVal val="hidden"/>
                                      </p:to>
                                    </p:set>
                                  </p:childTnLst>
                                </p:cTn>
                              </p:par>
                              <p:par>
                                <p:cTn id="57" presetID="10" presetClass="entr" presetSubtype="0" fill="hold" grpId="0" nodeType="withEffect">
                                  <p:stCondLst>
                                    <p:cond delay="5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21" presetClass="entr" presetSubtype="1" fill="hold" grpId="0" nodeType="withEffect">
                                  <p:stCondLst>
                                    <p:cond delay="1000"/>
                                  </p:stCondLst>
                                  <p:childTnLst>
                                    <p:set>
                                      <p:cBhvr>
                                        <p:cTn id="61" dur="1" fill="hold">
                                          <p:stCondLst>
                                            <p:cond delay="0"/>
                                          </p:stCondLst>
                                        </p:cTn>
                                        <p:tgtEl>
                                          <p:spTgt spid="16"/>
                                        </p:tgtEl>
                                        <p:attrNameLst>
                                          <p:attrName>style.visibility</p:attrName>
                                        </p:attrNameLst>
                                      </p:cBhvr>
                                      <p:to>
                                        <p:strVal val="visible"/>
                                      </p:to>
                                    </p:set>
                                    <p:animEffect transition="in" filter="wheel(1)">
                                      <p:cBhvr>
                                        <p:cTn id="62" dur="1500"/>
                                        <p:tgtEl>
                                          <p:spTgt spid="16"/>
                                        </p:tgtEl>
                                      </p:cBhvr>
                                    </p:animEffect>
                                  </p:childTnLst>
                                </p:cTn>
                              </p:par>
                              <p:par>
                                <p:cTn id="63" presetID="23" presetClass="exit" presetSubtype="16" fill="hold" grpId="1" nodeType="withEffect">
                                  <p:stCondLst>
                                    <p:cond delay="2500"/>
                                  </p:stCondLst>
                                  <p:childTnLst>
                                    <p:anim calcmode="lin" valueType="num">
                                      <p:cBhvr>
                                        <p:cTn id="64" dur="2000"/>
                                        <p:tgtEl>
                                          <p:spTgt spid="16"/>
                                        </p:tgtEl>
                                        <p:attrNameLst>
                                          <p:attrName>ppt_w</p:attrName>
                                        </p:attrNameLst>
                                      </p:cBhvr>
                                      <p:tavLst>
                                        <p:tav tm="0">
                                          <p:val>
                                            <p:strVal val="ppt_w"/>
                                          </p:val>
                                        </p:tav>
                                        <p:tav tm="100000">
                                          <p:val>
                                            <p:strVal val="4*ppt_w"/>
                                          </p:val>
                                        </p:tav>
                                      </p:tavLst>
                                    </p:anim>
                                    <p:anim calcmode="lin" valueType="num">
                                      <p:cBhvr>
                                        <p:cTn id="65" dur="2000"/>
                                        <p:tgtEl>
                                          <p:spTgt spid="16"/>
                                        </p:tgtEl>
                                        <p:attrNameLst>
                                          <p:attrName>ppt_h</p:attrName>
                                        </p:attrNameLst>
                                      </p:cBhvr>
                                      <p:tavLst>
                                        <p:tav tm="0">
                                          <p:val>
                                            <p:strVal val="ppt_h"/>
                                          </p:val>
                                        </p:tav>
                                        <p:tav tm="100000">
                                          <p:val>
                                            <p:strVal val="4*ppt_h"/>
                                          </p:val>
                                        </p:tav>
                                      </p:tavLst>
                                    </p:anim>
                                    <p:set>
                                      <p:cBhvr>
                                        <p:cTn id="66" dur="1" fill="hold">
                                          <p:stCondLst>
                                            <p:cond delay="1999"/>
                                          </p:stCondLst>
                                        </p:cTn>
                                        <p:tgtEl>
                                          <p:spTgt spid="16"/>
                                        </p:tgtEl>
                                        <p:attrNameLst>
                                          <p:attrName>style.visibility</p:attrName>
                                        </p:attrNameLst>
                                      </p:cBhvr>
                                      <p:to>
                                        <p:strVal val="hidden"/>
                                      </p:to>
                                    </p:set>
                                  </p:childTnLst>
                                </p:cTn>
                              </p:par>
                              <p:par>
                                <p:cTn id="67" presetID="21" presetClass="exit" presetSubtype="1" fill="hold" grpId="2" nodeType="withEffect">
                                  <p:stCondLst>
                                    <p:cond delay="2500"/>
                                  </p:stCondLst>
                                  <p:childTnLst>
                                    <p:animEffect transition="out" filter="wheel(1)">
                                      <p:cBhvr>
                                        <p:cTn id="68" dur="2000"/>
                                        <p:tgtEl>
                                          <p:spTgt spid="16"/>
                                        </p:tgtEl>
                                      </p:cBhvr>
                                    </p:animEffect>
                                    <p:set>
                                      <p:cBhvr>
                                        <p:cTn id="69" dur="1" fill="hold">
                                          <p:stCondLst>
                                            <p:cond delay="1999"/>
                                          </p:stCondLst>
                                        </p:cTn>
                                        <p:tgtEl>
                                          <p:spTgt spid="16"/>
                                        </p:tgtEl>
                                        <p:attrNameLst>
                                          <p:attrName>style.visibility</p:attrName>
                                        </p:attrNameLst>
                                      </p:cBhvr>
                                      <p:to>
                                        <p:strVal val="hidden"/>
                                      </p:to>
                                    </p:set>
                                  </p:childTnLst>
                                </p:cTn>
                              </p:par>
                              <p:par>
                                <p:cTn id="70" presetID="10" presetClass="entr" presetSubtype="0" fill="hold" grpId="0" nodeType="withEffect">
                                  <p:stCondLst>
                                    <p:cond delay="25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250"/>
                                        <p:tgtEl>
                                          <p:spTgt spid="17"/>
                                        </p:tgtEl>
                                      </p:cBhvr>
                                    </p:animEffect>
                                  </p:childTnLst>
                                </p:cTn>
                              </p:par>
                              <p:par>
                                <p:cTn id="73" presetID="21" presetClass="entr" presetSubtype="1" fill="hold" grpId="0" nodeType="withEffect">
                                  <p:stCondLst>
                                    <p:cond delay="2500"/>
                                  </p:stCondLst>
                                  <p:childTnLst>
                                    <p:set>
                                      <p:cBhvr>
                                        <p:cTn id="74" dur="1" fill="hold">
                                          <p:stCondLst>
                                            <p:cond delay="0"/>
                                          </p:stCondLst>
                                        </p:cTn>
                                        <p:tgtEl>
                                          <p:spTgt spid="18"/>
                                        </p:tgtEl>
                                        <p:attrNameLst>
                                          <p:attrName>style.visibility</p:attrName>
                                        </p:attrNameLst>
                                      </p:cBhvr>
                                      <p:to>
                                        <p:strVal val="visible"/>
                                      </p:to>
                                    </p:set>
                                    <p:animEffect transition="in" filter="wheel(1)">
                                      <p:cBhvr>
                                        <p:cTn id="75" dur="2000"/>
                                        <p:tgtEl>
                                          <p:spTgt spid="18"/>
                                        </p:tgtEl>
                                      </p:cBhvr>
                                    </p:animEffect>
                                  </p:childTnLst>
                                </p:cTn>
                              </p:par>
                              <p:par>
                                <p:cTn id="76" presetID="16" presetClass="entr" presetSubtype="37" fill="hold" grpId="0" nodeType="withEffect">
                                  <p:stCondLst>
                                    <p:cond delay="3500"/>
                                  </p:stCondLst>
                                  <p:childTnLst>
                                    <p:set>
                                      <p:cBhvr>
                                        <p:cTn id="77" dur="1" fill="hold">
                                          <p:stCondLst>
                                            <p:cond delay="0"/>
                                          </p:stCondLst>
                                        </p:cTn>
                                        <p:tgtEl>
                                          <p:spTgt spid="23"/>
                                        </p:tgtEl>
                                        <p:attrNameLst>
                                          <p:attrName>style.visibility</p:attrName>
                                        </p:attrNameLst>
                                      </p:cBhvr>
                                      <p:to>
                                        <p:strVal val="visible"/>
                                      </p:to>
                                    </p:set>
                                    <p:animEffect transition="in" filter="barn(outVertical)">
                                      <p:cBhvr>
                                        <p:cTn id="78" dur="1000"/>
                                        <p:tgtEl>
                                          <p:spTgt spid="23"/>
                                        </p:tgtEl>
                                      </p:cBhvr>
                                    </p:animEffect>
                                  </p:childTnLst>
                                </p:cTn>
                              </p:par>
                              <p:par>
                                <p:cTn id="79" presetID="22" presetClass="entr" presetSubtype="8" fill="hold" nodeType="withEffect">
                                  <p:stCondLst>
                                    <p:cond delay="4000"/>
                                  </p:stCondLst>
                                  <p:childTnLst>
                                    <p:set>
                                      <p:cBhvr>
                                        <p:cTn id="80" dur="1" fill="hold">
                                          <p:stCondLst>
                                            <p:cond delay="0"/>
                                          </p:stCondLst>
                                        </p:cTn>
                                        <p:tgtEl>
                                          <p:spTgt spid="3"/>
                                        </p:tgtEl>
                                        <p:attrNameLst>
                                          <p:attrName>style.visibility</p:attrName>
                                        </p:attrNameLst>
                                      </p:cBhvr>
                                      <p:to>
                                        <p:strVal val="visible"/>
                                      </p:to>
                                    </p:set>
                                    <p:animEffect transition="in" filter="wipe(left)">
                                      <p:cBhvr>
                                        <p:cTn id="81" dur="500"/>
                                        <p:tgtEl>
                                          <p:spTgt spid="3"/>
                                        </p:tgtEl>
                                      </p:cBhvr>
                                    </p:animEffect>
                                  </p:childTnLst>
                                </p:cTn>
                              </p:par>
                              <p:par>
                                <p:cTn id="82" presetID="22" presetClass="entr" presetSubtype="2" fill="hold" nodeType="withEffect">
                                  <p:stCondLst>
                                    <p:cond delay="4000"/>
                                  </p:stCondLst>
                                  <p:childTnLst>
                                    <p:set>
                                      <p:cBhvr>
                                        <p:cTn id="83" dur="1" fill="hold">
                                          <p:stCondLst>
                                            <p:cond delay="0"/>
                                          </p:stCondLst>
                                        </p:cTn>
                                        <p:tgtEl>
                                          <p:spTgt spid="22"/>
                                        </p:tgtEl>
                                        <p:attrNameLst>
                                          <p:attrName>style.visibility</p:attrName>
                                        </p:attrNameLst>
                                      </p:cBhvr>
                                      <p:to>
                                        <p:strVal val="visible"/>
                                      </p:to>
                                    </p:set>
                                    <p:animEffect transition="in" filter="wipe(right)">
                                      <p:cBhvr>
                                        <p:cTn id="84" dur="500"/>
                                        <p:tgtEl>
                                          <p:spTgt spid="22"/>
                                        </p:tgtEl>
                                      </p:cBhvr>
                                    </p:animEffect>
                                  </p:childTnLst>
                                </p:cTn>
                              </p:par>
                              <p:par>
                                <p:cTn id="85" presetID="23" presetClass="entr" presetSubtype="32" fill="hold" grpId="0" nodeType="withEffect">
                                  <p:stCondLst>
                                    <p:cond delay="1750"/>
                                  </p:stCondLst>
                                  <p:childTnLst>
                                    <p:set>
                                      <p:cBhvr>
                                        <p:cTn id="86" dur="1" fill="hold">
                                          <p:stCondLst>
                                            <p:cond delay="0"/>
                                          </p:stCondLst>
                                        </p:cTn>
                                        <p:tgtEl>
                                          <p:spTgt spid="20">
                                            <p:txEl>
                                              <p:pRg st="0" end="0"/>
                                            </p:txEl>
                                          </p:spTgt>
                                        </p:tgtEl>
                                        <p:attrNameLst>
                                          <p:attrName>style.visibility</p:attrName>
                                        </p:attrNameLst>
                                      </p:cBhvr>
                                      <p:to>
                                        <p:strVal val="visible"/>
                                      </p:to>
                                    </p:set>
                                    <p:anim calcmode="lin" valueType="num">
                                      <p:cBhvr>
                                        <p:cTn id="87" dur="750" fill="hold"/>
                                        <p:tgtEl>
                                          <p:spTgt spid="20">
                                            <p:txEl>
                                              <p:pRg st="0" end="0"/>
                                            </p:txEl>
                                          </p:spTgt>
                                        </p:tgtEl>
                                        <p:attrNameLst>
                                          <p:attrName>ppt_w</p:attrName>
                                        </p:attrNameLst>
                                      </p:cBhvr>
                                      <p:tavLst>
                                        <p:tav tm="0">
                                          <p:val>
                                            <p:strVal val="4*#ppt_w"/>
                                          </p:val>
                                        </p:tav>
                                        <p:tav tm="100000">
                                          <p:val>
                                            <p:strVal val="#ppt_w"/>
                                          </p:val>
                                        </p:tav>
                                      </p:tavLst>
                                    </p:anim>
                                    <p:anim calcmode="lin" valueType="num">
                                      <p:cBhvr>
                                        <p:cTn id="88" dur="750" fill="hold"/>
                                        <p:tgtEl>
                                          <p:spTgt spid="20">
                                            <p:txEl>
                                              <p:pRg st="0" end="0"/>
                                            </p:txEl>
                                          </p:spTgt>
                                        </p:tgtEl>
                                        <p:attrNameLst>
                                          <p:attrName>ppt_h</p:attrName>
                                        </p:attrNameLst>
                                      </p:cBhvr>
                                      <p:tavLst>
                                        <p:tav tm="0">
                                          <p:val>
                                            <p:strVal val="4*#ppt_h"/>
                                          </p:val>
                                        </p:tav>
                                        <p:tav tm="100000">
                                          <p:val>
                                            <p:strVal val="#ppt_h"/>
                                          </p:val>
                                        </p:tav>
                                      </p:tavLst>
                                    </p:anim>
                                  </p:childTnLst>
                                </p:cTn>
                              </p:par>
                              <p:par>
                                <p:cTn id="89" presetID="6" presetClass="entr" presetSubtype="32" fill="hold" grpId="1" nodeType="withEffect">
                                  <p:stCondLst>
                                    <p:cond delay="1750"/>
                                  </p:stCondLst>
                                  <p:childTnLst>
                                    <p:set>
                                      <p:cBhvr>
                                        <p:cTn id="90" dur="1" fill="hold">
                                          <p:stCondLst>
                                            <p:cond delay="0"/>
                                          </p:stCondLst>
                                        </p:cTn>
                                        <p:tgtEl>
                                          <p:spTgt spid="20">
                                            <p:txEl>
                                              <p:pRg st="0" end="0"/>
                                            </p:txEl>
                                          </p:spTgt>
                                        </p:tgtEl>
                                        <p:attrNameLst>
                                          <p:attrName>style.visibility</p:attrName>
                                        </p:attrNameLst>
                                      </p:cBhvr>
                                      <p:to>
                                        <p:strVal val="visible"/>
                                      </p:to>
                                    </p:set>
                                    <p:animEffect transition="in" filter="circle(out)">
                                      <p:cBhvr>
                                        <p:cTn id="91" dur="750"/>
                                        <p:tgtEl>
                                          <p:spTgt spid="20">
                                            <p:txEl>
                                              <p:pRg st="0" end="0"/>
                                            </p:txEl>
                                          </p:spTgt>
                                        </p:tgtEl>
                                      </p:cBhvr>
                                    </p:animEffect>
                                  </p:childTnLst>
                                </p:cTn>
                              </p:par>
                              <p:par>
                                <p:cTn id="92" presetID="23" presetClass="entr" presetSubtype="32" fill="hold" grpId="0" nodeType="withEffect">
                                  <p:stCondLst>
                                    <p:cond delay="1750"/>
                                  </p:stCondLst>
                                  <p:childTnLst>
                                    <p:set>
                                      <p:cBhvr>
                                        <p:cTn id="93" dur="1" fill="hold">
                                          <p:stCondLst>
                                            <p:cond delay="0"/>
                                          </p:stCondLst>
                                        </p:cTn>
                                        <p:tgtEl>
                                          <p:spTgt spid="19">
                                            <p:txEl>
                                              <p:pRg st="0" end="0"/>
                                            </p:txEl>
                                          </p:spTgt>
                                        </p:tgtEl>
                                        <p:attrNameLst>
                                          <p:attrName>style.visibility</p:attrName>
                                        </p:attrNameLst>
                                      </p:cBhvr>
                                      <p:to>
                                        <p:strVal val="visible"/>
                                      </p:to>
                                    </p:set>
                                    <p:anim calcmode="lin" valueType="num">
                                      <p:cBhvr>
                                        <p:cTn id="94" dur="750" fill="hold"/>
                                        <p:tgtEl>
                                          <p:spTgt spid="19">
                                            <p:txEl>
                                              <p:pRg st="0" end="0"/>
                                            </p:txEl>
                                          </p:spTgt>
                                        </p:tgtEl>
                                        <p:attrNameLst>
                                          <p:attrName>ppt_w</p:attrName>
                                        </p:attrNameLst>
                                      </p:cBhvr>
                                      <p:tavLst>
                                        <p:tav tm="0">
                                          <p:val>
                                            <p:strVal val="4*#ppt_w"/>
                                          </p:val>
                                        </p:tav>
                                        <p:tav tm="100000">
                                          <p:val>
                                            <p:strVal val="#ppt_w"/>
                                          </p:val>
                                        </p:tav>
                                      </p:tavLst>
                                    </p:anim>
                                    <p:anim calcmode="lin" valueType="num">
                                      <p:cBhvr>
                                        <p:cTn id="95" dur="750" fill="hold"/>
                                        <p:tgtEl>
                                          <p:spTgt spid="19">
                                            <p:txEl>
                                              <p:pRg st="0" end="0"/>
                                            </p:txEl>
                                          </p:spTgt>
                                        </p:tgtEl>
                                        <p:attrNameLst>
                                          <p:attrName>ppt_h</p:attrName>
                                        </p:attrNameLst>
                                      </p:cBhvr>
                                      <p:tavLst>
                                        <p:tav tm="0">
                                          <p:val>
                                            <p:strVal val="4*#ppt_h"/>
                                          </p:val>
                                        </p:tav>
                                        <p:tav tm="100000">
                                          <p:val>
                                            <p:strVal val="#ppt_h"/>
                                          </p:val>
                                        </p:tav>
                                      </p:tavLst>
                                    </p:anim>
                                  </p:childTnLst>
                                </p:cTn>
                              </p:par>
                              <p:par>
                                <p:cTn id="96" presetID="6" presetClass="entr" presetSubtype="32" fill="hold" grpId="1" nodeType="withEffect">
                                  <p:stCondLst>
                                    <p:cond delay="1750"/>
                                  </p:stCondLst>
                                  <p:childTnLst>
                                    <p:set>
                                      <p:cBhvr>
                                        <p:cTn id="97" dur="1" fill="hold">
                                          <p:stCondLst>
                                            <p:cond delay="0"/>
                                          </p:stCondLst>
                                        </p:cTn>
                                        <p:tgtEl>
                                          <p:spTgt spid="19">
                                            <p:txEl>
                                              <p:pRg st="0" end="0"/>
                                            </p:txEl>
                                          </p:spTgt>
                                        </p:tgtEl>
                                        <p:attrNameLst>
                                          <p:attrName>style.visibility</p:attrName>
                                        </p:attrNameLst>
                                      </p:cBhvr>
                                      <p:to>
                                        <p:strVal val="visible"/>
                                      </p:to>
                                    </p:set>
                                    <p:animEffect transition="in" filter="circle(out)">
                                      <p:cBhvr>
                                        <p:cTn id="98" dur="750"/>
                                        <p:tgtEl>
                                          <p:spTgt spid="19">
                                            <p:txEl>
                                              <p:pRg st="0" end="0"/>
                                            </p:txEl>
                                          </p:spTgt>
                                        </p:tgtEl>
                                      </p:cBhvr>
                                    </p:animEffect>
                                  </p:childTnLst>
                                </p:cTn>
                              </p:par>
                            </p:childTnLst>
                          </p:cTn>
                        </p:par>
                        <p:par>
                          <p:cTn id="99" fill="hold">
                            <p:stCondLst>
                              <p:cond delay="5350"/>
                            </p:stCondLst>
                            <p:childTnLst>
                              <p:par>
                                <p:cTn id="100" presetID="10" presetClass="entr" presetSubtype="0" fill="hold" grpId="0" nodeType="afterEffect">
                                  <p:stCondLst>
                                    <p:cond delay="250"/>
                                  </p:stCondLst>
                                  <p:childTnLst>
                                    <p:set>
                                      <p:cBhvr>
                                        <p:cTn id="101" dur="1" fill="hold">
                                          <p:stCondLst>
                                            <p:cond delay="0"/>
                                          </p:stCondLst>
                                        </p:cTn>
                                        <p:tgtEl>
                                          <p:spTgt spid="21">
                                            <p:txEl>
                                              <p:pRg st="0" end="0"/>
                                            </p:txEl>
                                          </p:spTgt>
                                        </p:tgtEl>
                                        <p:attrNameLst>
                                          <p:attrName>style.visibility</p:attrName>
                                        </p:attrNameLst>
                                      </p:cBhvr>
                                      <p:to>
                                        <p:strVal val="visible"/>
                                      </p:to>
                                    </p:set>
                                    <p:animEffect transition="in" filter="fade">
                                      <p:cBhvr>
                                        <p:cTn id="10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3" grpId="0" animBg="1"/>
      <p:bldP spid="11" grpId="0" animBg="1"/>
      <p:bldP spid="11" grpId="1" animBg="1"/>
      <p:bldP spid="12" grpId="0" animBg="1"/>
      <p:bldP spid="12" grpId="1" animBg="1"/>
      <p:bldP spid="7" grpId="0" animBg="1"/>
      <p:bldP spid="7" grpId="1" animBg="1"/>
      <p:bldP spid="8" grpId="0" animBg="1"/>
      <p:bldP spid="8" grpId="1" animBg="1"/>
      <p:bldP spid="5" grpId="0" animBg="1"/>
      <p:bldP spid="5" grpId="1" animBg="1"/>
      <p:bldP spid="6" grpId="0" animBg="1"/>
      <p:bldP spid="6" grpId="1" animBg="1"/>
      <p:bldP spid="17" grpId="0" animBg="1"/>
      <p:bldP spid="16" grpId="0" animBg="1"/>
      <p:bldP spid="16" grpId="1" animBg="1"/>
      <p:bldP spid="16" grpId="2" animBg="1"/>
      <p:bldP spid="18" grpId="0" animBg="1"/>
      <p:bldP spid="19" grpId="0" build="p">
        <p:tmplLst>
          <p:tmpl lvl="1">
            <p:tnLst>
              <p:par>
                <p:cTn presetID="23"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 calcmode="lin" valueType="num">
                      <p:cBhvr>
                        <p:cTn dur="750" fill="hold"/>
                        <p:tgtEl>
                          <p:spTgt spid="19"/>
                        </p:tgtEl>
                        <p:attrNameLst>
                          <p:attrName>ppt_w</p:attrName>
                        </p:attrNameLst>
                      </p:cBhvr>
                      <p:tavLst>
                        <p:tav tm="0">
                          <p:val>
                            <p:strVal val="4*#ppt_w"/>
                          </p:val>
                        </p:tav>
                        <p:tav tm="100000">
                          <p:val>
                            <p:strVal val="#ppt_w"/>
                          </p:val>
                        </p:tav>
                      </p:tavLst>
                    </p:anim>
                    <p:anim calcmode="lin" valueType="num">
                      <p:cBhvr>
                        <p:cTn dur="750" fill="hold"/>
                        <p:tgtEl>
                          <p:spTgt spid="19"/>
                        </p:tgtEl>
                        <p:attrNameLst>
                          <p:attrName>ppt_h</p:attrName>
                        </p:attrNameLst>
                      </p:cBhvr>
                      <p:tavLst>
                        <p:tav tm="0">
                          <p:val>
                            <p:strVal val="4*#ppt_h"/>
                          </p:val>
                        </p:tav>
                        <p:tav tm="100000">
                          <p:val>
                            <p:strVal val="#ppt_h"/>
                          </p:val>
                        </p:tav>
                      </p:tavLst>
                    </p:anim>
                  </p:childTnLst>
                </p:cTn>
              </p:par>
            </p:tnLst>
          </p:tmpl>
        </p:tmplLst>
      </p:bldP>
      <p:bldP spid="19" grpId="1" build="p">
        <p:tmplLst>
          <p:tmpl lvl="1">
            <p:tnLst>
              <p:par>
                <p:cTn presetID="6" presetClass="entr" presetSubtype="32" fill="hold" nodeType="withEffect">
                  <p:stCondLst>
                    <p:cond delay="1750"/>
                  </p:stCondLst>
                  <p:childTnLst>
                    <p:set>
                      <p:cBhvr>
                        <p:cTn dur="1" fill="hold">
                          <p:stCondLst>
                            <p:cond delay="0"/>
                          </p:stCondLst>
                        </p:cTn>
                        <p:tgtEl>
                          <p:spTgt spid="19"/>
                        </p:tgtEl>
                        <p:attrNameLst>
                          <p:attrName>style.visibility</p:attrName>
                        </p:attrNameLst>
                      </p:cBhvr>
                      <p:to>
                        <p:strVal val="visible"/>
                      </p:to>
                    </p:set>
                    <p:animEffect transition="in" filter="circle(out)">
                      <p:cBhvr>
                        <p:cTn dur="750"/>
                        <p:tgtEl>
                          <p:spTgt spid="19"/>
                        </p:tgtEl>
                      </p:cBhvr>
                    </p:animEffect>
                  </p:childTnLst>
                </p:cTn>
              </p:par>
            </p:tnLst>
          </p:tmpl>
        </p:tmplLst>
      </p:bldP>
      <p:bldP spid="20" grpId="0" build="p">
        <p:tmplLst>
          <p:tmpl lvl="1">
            <p:tnLst>
              <p:par>
                <p:cTn presetID="23"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 calcmode="lin" valueType="num">
                      <p:cBhvr>
                        <p:cTn dur="750" fill="hold"/>
                        <p:tgtEl>
                          <p:spTgt spid="20"/>
                        </p:tgtEl>
                        <p:attrNameLst>
                          <p:attrName>ppt_w</p:attrName>
                        </p:attrNameLst>
                      </p:cBhvr>
                      <p:tavLst>
                        <p:tav tm="0">
                          <p:val>
                            <p:strVal val="4*#ppt_w"/>
                          </p:val>
                        </p:tav>
                        <p:tav tm="100000">
                          <p:val>
                            <p:strVal val="#ppt_w"/>
                          </p:val>
                        </p:tav>
                      </p:tavLst>
                    </p:anim>
                    <p:anim calcmode="lin" valueType="num">
                      <p:cBhvr>
                        <p:cTn dur="750" fill="hold"/>
                        <p:tgtEl>
                          <p:spTgt spid="20"/>
                        </p:tgtEl>
                        <p:attrNameLst>
                          <p:attrName>ppt_h</p:attrName>
                        </p:attrNameLst>
                      </p:cBhvr>
                      <p:tavLst>
                        <p:tav tm="0">
                          <p:val>
                            <p:strVal val="4*#ppt_h"/>
                          </p:val>
                        </p:tav>
                        <p:tav tm="100000">
                          <p:val>
                            <p:strVal val="#ppt_h"/>
                          </p:val>
                        </p:tav>
                      </p:tavLst>
                    </p:anim>
                  </p:childTnLst>
                </p:cTn>
              </p:par>
            </p:tnLst>
          </p:tmpl>
        </p:tmplLst>
      </p:bldP>
      <p:bldP spid="20" grpId="1" build="p">
        <p:tmplLst>
          <p:tmpl lvl="1">
            <p:tnLst>
              <p:par>
                <p:cTn presetID="6" presetClass="entr" presetSubtype="32" fill="hold" nodeType="withEffect">
                  <p:stCondLst>
                    <p:cond delay="1750"/>
                  </p:stCondLst>
                  <p:childTnLst>
                    <p:set>
                      <p:cBhvr>
                        <p:cTn dur="1" fill="hold">
                          <p:stCondLst>
                            <p:cond delay="0"/>
                          </p:stCondLst>
                        </p:cTn>
                        <p:tgtEl>
                          <p:spTgt spid="20"/>
                        </p:tgtEl>
                        <p:attrNameLst>
                          <p:attrName>style.visibility</p:attrName>
                        </p:attrNameLst>
                      </p:cBhvr>
                      <p:to>
                        <p:strVal val="visible"/>
                      </p:to>
                    </p:set>
                    <p:animEffect transition="in" filter="circle(out)">
                      <p:cBhvr>
                        <p:cTn dur="750"/>
                        <p:tgtEl>
                          <p:spTgt spid="20"/>
                        </p:tgtEl>
                      </p:cBhvr>
                    </p:animEffect>
                  </p:childTnLst>
                </p:cTn>
              </p:par>
            </p:tnLst>
          </p:tmpl>
        </p:tmplLst>
      </p:bldP>
      <p:bldP spid="21" grpId="0" build="p">
        <p:tmplLst>
          <p:tmpl lvl="1">
            <p:tnLst>
              <p:par>
                <p:cTn presetID="10" presetClass="entr" presetSubtype="0" fill="hold" nodeType="after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ig Text and Image">
    <p:spTree>
      <p:nvGrpSpPr>
        <p:cNvPr id="1" name=""/>
        <p:cNvGrpSpPr/>
        <p:nvPr/>
      </p:nvGrpSpPr>
      <p:grpSpPr>
        <a:xfrm>
          <a:off x="0" y="0"/>
          <a:ext cx="0" cy="0"/>
          <a:chOff x="0" y="0"/>
          <a:chExt cx="0" cy="0"/>
        </a:xfrm>
      </p:grpSpPr>
      <p:sp>
        <p:nvSpPr>
          <p:cNvPr id="11" name="図プレースホルダー 10"/>
          <p:cNvSpPr>
            <a:spLocks noGrp="1"/>
          </p:cNvSpPr>
          <p:nvPr>
            <p:ph type="pic" sz="quarter" idx="10" hasCustomPrompt="1"/>
          </p:nvPr>
        </p:nvSpPr>
        <p:spPr>
          <a:xfrm>
            <a:off x="0" y="2587591"/>
            <a:ext cx="9144000" cy="4270411"/>
          </a:xfrm>
          <a:prstGeom prst="rect">
            <a:avLst/>
          </a:prstGeom>
        </p:spPr>
        <p:txBody>
          <a:bodyPr lIns="51197" tIns="25599" rIns="51197" bIns="25599"/>
          <a:lstStyle>
            <a:lvl1pPr>
              <a:defRPr sz="1100"/>
            </a:lvl1pPr>
          </a:lstStyle>
          <a:p>
            <a:r>
              <a:rPr kumimoji="1" lang="en-US" altLang="ja-JP" dirty="0"/>
              <a:t>Add an image</a:t>
            </a:r>
            <a:endParaRPr kumimoji="1" lang="ja-JP" altLang="en-US" dirty="0"/>
          </a:p>
        </p:txBody>
      </p:sp>
      <p:sp>
        <p:nvSpPr>
          <p:cNvPr id="15" name="テキスト プレースホルダー 14"/>
          <p:cNvSpPr>
            <a:spLocks noGrp="1"/>
          </p:cNvSpPr>
          <p:nvPr>
            <p:ph type="body" sz="quarter" idx="11" hasCustomPrompt="1"/>
          </p:nvPr>
        </p:nvSpPr>
        <p:spPr>
          <a:xfrm>
            <a:off x="0" y="1"/>
            <a:ext cx="9144000" cy="2612572"/>
          </a:xfrm>
          <a:prstGeom prst="rect">
            <a:avLst/>
          </a:prstGeom>
          <a:blipFill>
            <a:blip r:embed="rId2"/>
            <a:tile tx="0" ty="0" sx="100000" sy="100000" flip="none" algn="tl"/>
          </a:blipFill>
          <a:effectLst>
            <a:outerShdw blurRad="50800" dist="63500" dir="5400000" algn="t"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8" name="テキスト プレースホルダー 5"/>
          <p:cNvSpPr>
            <a:spLocks noGrp="1"/>
          </p:cNvSpPr>
          <p:nvPr>
            <p:ph type="body" sz="quarter" idx="16" hasCustomPrompt="1"/>
          </p:nvPr>
        </p:nvSpPr>
        <p:spPr>
          <a:xfrm>
            <a:off x="657008" y="439817"/>
            <a:ext cx="7829999" cy="1282549"/>
          </a:xfrm>
          <a:prstGeom prst="rect">
            <a:avLst/>
          </a:prstGeom>
        </p:spPr>
        <p:txBody>
          <a:bodyPr lIns="51197" tIns="25599" rIns="51197" bIns="25599" anchor="ctr">
            <a:noAutofit/>
          </a:bodyPr>
          <a:lstStyle>
            <a:lvl1pPr algn="ctr">
              <a:defRPr sz="78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SLIDE TITLE</a:t>
            </a:r>
            <a:endParaRPr kumimoji="1" lang="ja-JP" altLang="en-US" dirty="0"/>
          </a:p>
        </p:txBody>
      </p:sp>
      <p:sp>
        <p:nvSpPr>
          <p:cNvPr id="19" name="テキスト プレースホルダー 5"/>
          <p:cNvSpPr>
            <a:spLocks noGrp="1"/>
          </p:cNvSpPr>
          <p:nvPr>
            <p:ph type="body" sz="quarter" idx="17" hasCustomPrompt="1"/>
          </p:nvPr>
        </p:nvSpPr>
        <p:spPr>
          <a:xfrm>
            <a:off x="650201" y="1577225"/>
            <a:ext cx="7843611" cy="739771"/>
          </a:xfrm>
          <a:prstGeom prst="rect">
            <a:avLst/>
          </a:prstGeom>
        </p:spPr>
        <p:txBody>
          <a:bodyPr lIns="51197" tIns="25599" rIns="51197" bIns="25599" anchor="ctr">
            <a:noAutofit/>
          </a:bodyPr>
          <a:lstStyle>
            <a:lvl1pPr algn="ctr">
              <a:lnSpc>
                <a:spcPct val="130000"/>
              </a:lnSpc>
              <a:spcBef>
                <a:spcPts val="0"/>
              </a:spcBef>
              <a:defRPr sz="1100" i="0" baseline="0">
                <a:solidFill>
                  <a:schemeClr val="bg1"/>
                </a:solidFill>
                <a:effectLst/>
                <a:latin typeface="+mn-lt"/>
              </a:defRPr>
            </a:lvl1pPr>
          </a:lstStyle>
          <a:p>
            <a:pPr lvl="0"/>
            <a:r>
              <a:rPr kumimoji="1" lang="en-US" altLang="ja-JP" dirty="0"/>
              <a:t>Text Here</a:t>
            </a:r>
            <a:endParaRPr kumimoji="1" lang="ja-JP" altLang="en-US" dirty="0"/>
          </a:p>
        </p:txBody>
      </p:sp>
      <p:sp>
        <p:nvSpPr>
          <p:cNvPr id="25" name="テキスト プレースホルダー 24"/>
          <p:cNvSpPr>
            <a:spLocks noGrp="1"/>
          </p:cNvSpPr>
          <p:nvPr>
            <p:ph type="body" sz="quarter" idx="18" hasCustomPrompt="1"/>
          </p:nvPr>
        </p:nvSpPr>
        <p:spPr>
          <a:xfrm flipV="1">
            <a:off x="0" y="2506133"/>
            <a:ext cx="9144000" cy="24000"/>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214040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1000"/>
                            </p:stCondLst>
                            <p:childTnLst>
                              <p:par>
                                <p:cTn id="14" presetID="2" presetClass="entr" presetSubtype="6" decel="100000" fill="hold" grpId="0" nodeType="afterEffect">
                                  <p:stCondLst>
                                    <p:cond delay="0"/>
                                  </p:stCondLst>
                                  <p:iterate type="lt">
                                    <p:tmPct val="10000"/>
                                  </p:iterate>
                                  <p:childTnLst>
                                    <p:set>
                                      <p:cBhvr>
                                        <p:cTn id="15" dur="1" fill="hold">
                                          <p:stCondLst>
                                            <p:cond delay="0"/>
                                          </p:stCondLst>
                                        </p:cTn>
                                        <p:tgtEl>
                                          <p:spTgt spid="18">
                                            <p:txEl>
                                              <p:pRg st="0" end="0"/>
                                            </p:txEl>
                                          </p:spTgt>
                                        </p:tgtEl>
                                        <p:attrNameLst>
                                          <p:attrName>style.visibility</p:attrName>
                                        </p:attrNameLst>
                                      </p:cBhvr>
                                      <p:to>
                                        <p:strVal val="visible"/>
                                      </p:to>
                                    </p:set>
                                    <p:anim calcmode="lin" valueType="num">
                                      <p:cBhvr additive="base">
                                        <p:cTn id="16"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950"/>
                            </p:stCondLst>
                            <p:childTnLst>
                              <p:par>
                                <p:cTn id="19" presetID="10" presetClass="entr" presetSubtype="0" fill="hold" grpId="0" nodeType="afterEffect">
                                  <p:stCondLst>
                                    <p:cond delay="250"/>
                                  </p:stCondLst>
                                  <p:childTnLst>
                                    <p:set>
                                      <p:cBhvr>
                                        <p:cTn id="20" dur="1" fill="hold">
                                          <p:stCondLst>
                                            <p:cond delay="0"/>
                                          </p:stCondLst>
                                        </p:cTn>
                                        <p:tgtEl>
                                          <p:spTgt spid="19">
                                            <p:txEl>
                                              <p:pRg st="0" end="0"/>
                                            </p:txEl>
                                          </p:spTgt>
                                        </p:tgtEl>
                                        <p:attrNameLst>
                                          <p:attrName>style.visibility</p:attrName>
                                        </p:attrNameLst>
                                      </p:cBhvr>
                                      <p:to>
                                        <p:strVal val="visible"/>
                                      </p:to>
                                    </p:set>
                                    <p:animEffect transition="in" filter="fade">
                                      <p:cBhvr>
                                        <p:cTn id="21" dur="500"/>
                                        <p:tgtEl>
                                          <p:spTgt spid="19">
                                            <p:txEl>
                                              <p:pRg st="0" end="0"/>
                                            </p:txEl>
                                          </p:spTgt>
                                        </p:tgtEl>
                                      </p:cBhvr>
                                    </p:animEffect>
                                  </p:childTnLst>
                                </p:cTn>
                              </p:par>
                              <p:par>
                                <p:cTn id="22" presetID="14" presetClass="entr" presetSubtype="5"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randombar(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8" grpId="0" build="p">
        <p:tmplLst>
          <p:tmpl lvl="1">
            <p:tnLst>
              <p:par>
                <p:cTn presetID="2" presetClass="entr" presetSubtype="6" decel="100000"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5" grpId="0" animBg="1">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Impression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2457031" y="0"/>
            <a:ext cx="6686977"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10"/>
          <p:cNvSpPr>
            <a:spLocks noGrp="1"/>
          </p:cNvSpPr>
          <p:nvPr>
            <p:ph type="body" sz="quarter" idx="16" hasCustomPrompt="1"/>
          </p:nvPr>
        </p:nvSpPr>
        <p:spPr>
          <a:xfrm flipH="1">
            <a:off x="7418694" y="0"/>
            <a:ext cx="4247413" cy="6858000"/>
          </a:xfrm>
          <a:prstGeom prst="parallelogram">
            <a:avLst>
              <a:gd name="adj" fmla="val 39350"/>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6" name="テキスト プレースホルダー 10"/>
          <p:cNvSpPr>
            <a:spLocks noGrp="1"/>
          </p:cNvSpPr>
          <p:nvPr>
            <p:ph type="body" sz="quarter" idx="15" hasCustomPrompt="1"/>
          </p:nvPr>
        </p:nvSpPr>
        <p:spPr>
          <a:xfrm>
            <a:off x="-3266507" y="0"/>
            <a:ext cx="8799572" cy="6858000"/>
          </a:xfrm>
          <a:prstGeom prst="parallelogram">
            <a:avLst>
              <a:gd name="adj" fmla="val 44628"/>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15" name="テキスト プレースホルダー 10"/>
          <p:cNvSpPr>
            <a:spLocks noGrp="1"/>
          </p:cNvSpPr>
          <p:nvPr>
            <p:ph type="body" sz="quarter" idx="14" hasCustomPrompt="1"/>
          </p:nvPr>
        </p:nvSpPr>
        <p:spPr>
          <a:xfrm>
            <a:off x="-3656965" y="0"/>
            <a:ext cx="8799572" cy="6858000"/>
          </a:xfrm>
          <a:prstGeom prst="parallelogram">
            <a:avLst>
              <a:gd name="adj" fmla="val 44628"/>
            </a:avLst>
          </a:pr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4" name="テキスト プレースホルダー 10"/>
          <p:cNvSpPr>
            <a:spLocks noGrp="1"/>
          </p:cNvSpPr>
          <p:nvPr>
            <p:ph type="body" sz="quarter" idx="13" hasCustomPrompt="1"/>
          </p:nvPr>
        </p:nvSpPr>
        <p:spPr>
          <a:xfrm flipH="1">
            <a:off x="7799627" y="0"/>
            <a:ext cx="4247413" cy="6858000"/>
          </a:xfrm>
          <a:prstGeom prst="parallelogram">
            <a:avLst>
              <a:gd name="adj" fmla="val 39350"/>
            </a:avLst>
          </a:prstGeom>
          <a:blipFill dpi="0" rotWithShape="0">
            <a:blip r:embed="rId2"/>
            <a:srcRect/>
            <a:tile tx="0" ty="0" sx="100000" sy="100000" flip="none" algn="tl"/>
          </a:blipFill>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1" hasCustomPrompt="1"/>
          </p:nvPr>
        </p:nvSpPr>
        <p:spPr>
          <a:xfrm flipH="1">
            <a:off x="8180561" y="0"/>
            <a:ext cx="4247413" cy="6858000"/>
          </a:xfrm>
          <a:prstGeom prst="parallelogram">
            <a:avLst>
              <a:gd name="adj" fmla="val 39350"/>
            </a:avLst>
          </a:prstGeom>
          <a:blipFill dpi="0" rotWithShape="0">
            <a:blip r:embed="rId3"/>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3" name="テキスト プレースホルダー 10"/>
          <p:cNvSpPr>
            <a:spLocks noGrp="1"/>
          </p:cNvSpPr>
          <p:nvPr>
            <p:ph type="body" sz="quarter" idx="12" hasCustomPrompt="1"/>
          </p:nvPr>
        </p:nvSpPr>
        <p:spPr>
          <a:xfrm>
            <a:off x="-4099801" y="0"/>
            <a:ext cx="8828936" cy="6858000"/>
          </a:xfrm>
          <a:prstGeom prst="parallelogram">
            <a:avLst>
              <a:gd name="adj" fmla="val 44628"/>
            </a:avLst>
          </a:prstGeom>
          <a:blipFill dpi="0" rotWithShape="0">
            <a:blip r:embed="rId3"/>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8" name="テキスト プレースホルダー 5"/>
          <p:cNvSpPr>
            <a:spLocks noGrp="1"/>
          </p:cNvSpPr>
          <p:nvPr>
            <p:ph type="body" sz="quarter" idx="17" hasCustomPrompt="1"/>
          </p:nvPr>
        </p:nvSpPr>
        <p:spPr>
          <a:xfrm>
            <a:off x="295231" y="300112"/>
            <a:ext cx="3656967" cy="1985888"/>
          </a:xfrm>
          <a:prstGeom prst="rect">
            <a:avLst/>
          </a:prstGeom>
          <a:noFill/>
        </p:spPr>
        <p:txBody>
          <a:bodyPr lIns="51197" tIns="25599" rIns="51197" bIns="25599" anchor="b">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a:t>
            </a:r>
            <a:br>
              <a:rPr kumimoji="1" lang="en-US" altLang="ja-JP" dirty="0"/>
            </a:br>
            <a:r>
              <a:rPr kumimoji="1" lang="en-US" altLang="ja-JP" dirty="0"/>
              <a:t>GOES HERE</a:t>
            </a:r>
            <a:endParaRPr kumimoji="1" lang="ja-JP" altLang="en-US" dirty="0"/>
          </a:p>
        </p:txBody>
      </p:sp>
      <p:sp>
        <p:nvSpPr>
          <p:cNvPr id="19" name="テキスト プレースホルダー 5"/>
          <p:cNvSpPr>
            <a:spLocks noGrp="1"/>
          </p:cNvSpPr>
          <p:nvPr>
            <p:ph type="body" sz="quarter" idx="18" hasCustomPrompt="1"/>
          </p:nvPr>
        </p:nvSpPr>
        <p:spPr>
          <a:xfrm>
            <a:off x="307815" y="2449292"/>
            <a:ext cx="3292471" cy="1229479"/>
          </a:xfrm>
          <a:prstGeom prst="rect">
            <a:avLst/>
          </a:prstGeom>
        </p:spPr>
        <p:txBody>
          <a:bodyPr lIns="51197" tIns="25599" rIns="51197" bIns="25599" anchor="t">
            <a:noAutofit/>
          </a:bodyPr>
          <a:lstStyle>
            <a:lvl1pPr algn="l">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20" name="テキスト プレースホルダー 24"/>
          <p:cNvSpPr>
            <a:spLocks noGrp="1"/>
          </p:cNvSpPr>
          <p:nvPr>
            <p:ph type="body" sz="quarter" idx="19" hasCustomPrompt="1"/>
          </p:nvPr>
        </p:nvSpPr>
        <p:spPr>
          <a:xfrm rot="17640000" flipV="1">
            <a:off x="-2153598" y="3309240"/>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1" name="テキスト プレースホルダー 24"/>
          <p:cNvSpPr>
            <a:spLocks noGrp="1"/>
          </p:cNvSpPr>
          <p:nvPr>
            <p:ph type="body" sz="quarter" idx="20" hasCustomPrompt="1"/>
          </p:nvPr>
        </p:nvSpPr>
        <p:spPr>
          <a:xfrm rot="15120000" flipV="1">
            <a:off x="2331901" y="2217043"/>
            <a:ext cx="12194117" cy="17997"/>
          </a:xfrm>
          <a:prstGeom prst="rect">
            <a:avLst/>
          </a:prstGeom>
          <a:blipFill>
            <a:blip r:embed="rId4"/>
            <a:stretch>
              <a:fillRect/>
            </a:stretch>
          </a:blipFill>
        </p:spPr>
        <p:txBody>
          <a:bodyPr lIns="51197" tIns="25599" rIns="51197" bIns="25599"/>
          <a:lstStyle/>
          <a:p>
            <a:pPr lvl="0"/>
            <a:r>
              <a:rPr kumimoji="1" lang="en-US" altLang="ja-JP" dirty="0"/>
              <a:t> </a:t>
            </a:r>
            <a:endParaRPr kumimoji="1" lang="ja-JP" altLang="en-US" dirty="0"/>
          </a:p>
        </p:txBody>
      </p:sp>
      <p:sp>
        <p:nvSpPr>
          <p:cNvPr id="23" name="テキスト プレースホルダー 5"/>
          <p:cNvSpPr>
            <a:spLocks noGrp="1"/>
          </p:cNvSpPr>
          <p:nvPr>
            <p:ph type="body" sz="quarter" idx="21" hasCustomPrompt="1"/>
          </p:nvPr>
        </p:nvSpPr>
        <p:spPr>
          <a:xfrm>
            <a:off x="351095" y="2260199"/>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25" name="テキスト プレースホルダー 10"/>
          <p:cNvSpPr>
            <a:spLocks noGrp="1"/>
          </p:cNvSpPr>
          <p:nvPr>
            <p:ph type="body" sz="quarter" idx="22" hasCustomPrompt="1"/>
          </p:nvPr>
        </p:nvSpPr>
        <p:spPr>
          <a:xfrm>
            <a:off x="12628527" y="0"/>
            <a:ext cx="3047924" cy="6858000"/>
          </a:xfrm>
          <a:prstGeom prst="parallelogram">
            <a:avLst>
              <a:gd name="adj" fmla="val 74936"/>
            </a:avLst>
          </a:prstGeom>
          <a:solidFill>
            <a:schemeClr val="bg2">
              <a:alpha val="50000"/>
            </a:schemeClr>
          </a:solidFill>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10"/>
          <p:cNvSpPr>
            <a:spLocks noGrp="1"/>
          </p:cNvSpPr>
          <p:nvPr>
            <p:ph type="body" sz="quarter" idx="23" hasCustomPrompt="1"/>
          </p:nvPr>
        </p:nvSpPr>
        <p:spPr>
          <a:xfrm>
            <a:off x="9443426" y="0"/>
            <a:ext cx="3999805" cy="6858000"/>
          </a:xfrm>
          <a:prstGeom prst="parallelogram">
            <a:avLst>
              <a:gd name="adj" fmla="val 57440"/>
            </a:avLst>
          </a:prstGeom>
          <a:solidFill>
            <a:schemeClr val="bg2">
              <a:alpha val="25000"/>
            </a:schemeClr>
          </a:solidFill>
          <a:effectLst/>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74718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0-#ppt_w/2"/>
                                          </p:val>
                                        </p:tav>
                                        <p:tav tm="100000">
                                          <p:val>
                                            <p:strVal val="#ppt_x"/>
                                          </p:val>
                                        </p:tav>
                                      </p:tavLst>
                                    </p:anim>
                                    <p:anim calcmode="lin" valueType="num">
                                      <p:cBhvr additive="base">
                                        <p:cTn id="12" dur="7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750" fill="hold"/>
                                        <p:tgtEl>
                                          <p:spTgt spid="15"/>
                                        </p:tgtEl>
                                        <p:attrNameLst>
                                          <p:attrName>ppt_x</p:attrName>
                                        </p:attrNameLst>
                                      </p:cBhvr>
                                      <p:tavLst>
                                        <p:tav tm="0">
                                          <p:val>
                                            <p:strVal val="1+#ppt_w/2"/>
                                          </p:val>
                                        </p:tav>
                                        <p:tav tm="100000">
                                          <p:val>
                                            <p:strVal val="#ppt_x"/>
                                          </p:val>
                                        </p:tav>
                                      </p:tavLst>
                                    </p:anim>
                                    <p:anim calcmode="lin" valueType="num">
                                      <p:cBhvr additive="base">
                                        <p:cTn id="16" dur="75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750" fill="hold"/>
                                        <p:tgtEl>
                                          <p:spTgt spid="13"/>
                                        </p:tgtEl>
                                        <p:attrNameLst>
                                          <p:attrName>ppt_x</p:attrName>
                                        </p:attrNameLst>
                                      </p:cBhvr>
                                      <p:tavLst>
                                        <p:tav tm="0">
                                          <p:val>
                                            <p:strVal val="1+#ppt_w/2"/>
                                          </p:val>
                                        </p:tav>
                                        <p:tav tm="100000">
                                          <p:val>
                                            <p:strVal val="#ppt_x"/>
                                          </p:val>
                                        </p:tav>
                                      </p:tavLst>
                                    </p:anim>
                                    <p:anim calcmode="lin" valueType="num">
                                      <p:cBhvr additive="base">
                                        <p:cTn id="20" dur="750" fill="hold"/>
                                        <p:tgtEl>
                                          <p:spTgt spid="13"/>
                                        </p:tgtEl>
                                        <p:attrNameLst>
                                          <p:attrName>ppt_y</p:attrName>
                                        </p:attrNameLst>
                                      </p:cBhvr>
                                      <p:tavLst>
                                        <p:tav tm="0">
                                          <p:val>
                                            <p:strVal val="#ppt_y"/>
                                          </p:val>
                                        </p:tav>
                                        <p:tav tm="100000">
                                          <p:val>
                                            <p:strVal val="#ppt_y"/>
                                          </p:val>
                                        </p:tav>
                                      </p:tavLst>
                                    </p:anim>
                                  </p:childTnLst>
                                </p:cTn>
                              </p:par>
                              <p:par>
                                <p:cTn id="21" presetID="14" presetClass="entr" presetSubtype="10" fill="hold" grpId="0" nodeType="withEffect">
                                  <p:stCondLst>
                                    <p:cond delay="45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22" presetClass="entr" presetSubtype="4" fill="hold" grpId="0" nodeType="withEffect">
                                  <p:stCondLst>
                                    <p:cond delay="750"/>
                                  </p:stCondLst>
                                  <p:childTnLst>
                                    <p:set>
                                      <p:cBhvr>
                                        <p:cTn id="25" dur="1" fill="hold">
                                          <p:stCondLst>
                                            <p:cond delay="0"/>
                                          </p:stCondLst>
                                        </p:cTn>
                                        <p:tgtEl>
                                          <p:spTgt spid="21"/>
                                        </p:tgtEl>
                                        <p:attrNameLst>
                                          <p:attrName>style.visibility</p:attrName>
                                        </p:attrNameLst>
                                      </p:cBhvr>
                                      <p:to>
                                        <p:strVal val="visible"/>
                                      </p:to>
                                    </p:set>
                                    <p:animEffect transition="in" filter="wipe(down)">
                                      <p:cBhvr>
                                        <p:cTn id="26" dur="750"/>
                                        <p:tgtEl>
                                          <p:spTgt spid="21"/>
                                        </p:tgtEl>
                                      </p:cBhvr>
                                    </p:animEffect>
                                  </p:childTnLst>
                                </p:cTn>
                              </p:par>
                              <p:par>
                                <p:cTn id="27" presetID="22" presetClass="entr" presetSubtype="1" fill="hold" grpId="0" nodeType="withEffect">
                                  <p:stCondLst>
                                    <p:cond delay="750"/>
                                  </p:stCondLst>
                                  <p:childTnLst>
                                    <p:set>
                                      <p:cBhvr>
                                        <p:cTn id="28" dur="1" fill="hold">
                                          <p:stCondLst>
                                            <p:cond delay="0"/>
                                          </p:stCondLst>
                                        </p:cTn>
                                        <p:tgtEl>
                                          <p:spTgt spid="20"/>
                                        </p:tgtEl>
                                        <p:attrNameLst>
                                          <p:attrName>style.visibility</p:attrName>
                                        </p:attrNameLst>
                                      </p:cBhvr>
                                      <p:to>
                                        <p:strVal val="visible"/>
                                      </p:to>
                                    </p:set>
                                    <p:animEffect transition="in" filter="wipe(up)">
                                      <p:cBhvr>
                                        <p:cTn id="29" dur="750"/>
                                        <p:tgtEl>
                                          <p:spTgt spid="20"/>
                                        </p:tgtEl>
                                      </p:cBhvr>
                                    </p:animEffect>
                                  </p:childTnLst>
                                </p:cTn>
                              </p:par>
                              <p:par>
                                <p:cTn id="30" presetID="2" presetClass="entr" presetSubtype="8" decel="100000" fill="hold" grpId="0" nodeType="withEffect">
                                  <p:stCondLst>
                                    <p:cond delay="75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1500" fill="hold"/>
                                        <p:tgtEl>
                                          <p:spTgt spid="16"/>
                                        </p:tgtEl>
                                        <p:attrNameLst>
                                          <p:attrName>ppt_x</p:attrName>
                                        </p:attrNameLst>
                                      </p:cBhvr>
                                      <p:tavLst>
                                        <p:tav tm="0">
                                          <p:val>
                                            <p:strVal val="0-#ppt_w/2"/>
                                          </p:val>
                                        </p:tav>
                                        <p:tav tm="100000">
                                          <p:val>
                                            <p:strVal val="#ppt_x"/>
                                          </p:val>
                                        </p:tav>
                                      </p:tavLst>
                                    </p:anim>
                                    <p:anim calcmode="lin" valueType="num">
                                      <p:cBhvr additive="base">
                                        <p:cTn id="33" dur="1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75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1500" fill="hold"/>
                                        <p:tgtEl>
                                          <p:spTgt spid="17"/>
                                        </p:tgtEl>
                                        <p:attrNameLst>
                                          <p:attrName>ppt_x</p:attrName>
                                        </p:attrNameLst>
                                      </p:cBhvr>
                                      <p:tavLst>
                                        <p:tav tm="0">
                                          <p:val>
                                            <p:strVal val="1+#ppt_w/2"/>
                                          </p:val>
                                        </p:tav>
                                        <p:tav tm="100000">
                                          <p:val>
                                            <p:strVal val="#ppt_x"/>
                                          </p:val>
                                        </p:tav>
                                      </p:tavLst>
                                    </p:anim>
                                    <p:anim calcmode="lin" valueType="num">
                                      <p:cBhvr additive="base">
                                        <p:cTn id="37" dur="1500" fill="hold"/>
                                        <p:tgtEl>
                                          <p:spTgt spid="17"/>
                                        </p:tgtEl>
                                        <p:attrNameLst>
                                          <p:attrName>ppt_y</p:attrName>
                                        </p:attrNameLst>
                                      </p:cBhvr>
                                      <p:tavLst>
                                        <p:tav tm="0">
                                          <p:val>
                                            <p:strVal val="#ppt_y"/>
                                          </p:val>
                                        </p:tav>
                                        <p:tav tm="100000">
                                          <p:val>
                                            <p:strVal val="#ppt_y"/>
                                          </p:val>
                                        </p:tav>
                                      </p:tavLst>
                                    </p:anim>
                                  </p:childTnLst>
                                </p:cTn>
                              </p:par>
                              <p:par>
                                <p:cTn id="38" presetID="2" presetClass="entr" presetSubtype="12" decel="100000" fill="hold" grpId="0" nodeType="withEffect">
                                  <p:stCondLst>
                                    <p:cond delay="750"/>
                                  </p:stCondLst>
                                  <p:iterate type="wd">
                                    <p:tmPct val="10000"/>
                                  </p:iterate>
                                  <p:childTnLst>
                                    <p:set>
                                      <p:cBhvr>
                                        <p:cTn id="39" dur="1" fill="hold">
                                          <p:stCondLst>
                                            <p:cond delay="0"/>
                                          </p:stCondLst>
                                        </p:cTn>
                                        <p:tgtEl>
                                          <p:spTgt spid="18">
                                            <p:txEl>
                                              <p:pRg st="0" end="0"/>
                                            </p:txEl>
                                          </p:spTgt>
                                        </p:tgtEl>
                                        <p:attrNameLst>
                                          <p:attrName>style.visibility</p:attrName>
                                        </p:attrNameLst>
                                      </p:cBhvr>
                                      <p:to>
                                        <p:strVal val="visible"/>
                                      </p:to>
                                    </p:set>
                                    <p:anim calcmode="lin" valueType="num">
                                      <p:cBhvr additive="base">
                                        <p:cTn id="40" dur="125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41" dur="1250" fill="hold"/>
                                        <p:tgtEl>
                                          <p:spTgt spid="18">
                                            <p:txEl>
                                              <p:pRg st="0" end="0"/>
                                            </p:txEl>
                                          </p:spTgt>
                                        </p:tgtEl>
                                        <p:attrNameLst>
                                          <p:attrName>ppt_y</p:attrName>
                                        </p:attrNameLst>
                                      </p:cBhvr>
                                      <p:tavLst>
                                        <p:tav tm="0">
                                          <p:val>
                                            <p:strVal val="1+#ppt_h/2"/>
                                          </p:val>
                                        </p:tav>
                                        <p:tav tm="100000">
                                          <p:val>
                                            <p:strVal val="#ppt_y"/>
                                          </p:val>
                                        </p:tav>
                                      </p:tavLst>
                                    </p:anim>
                                  </p:childTnLst>
                                </p:cTn>
                              </p:par>
                              <p:par>
                                <p:cTn id="42" presetID="2" presetClass="entr" presetSubtype="12" decel="100000" fill="hold" grpId="0" nodeType="withEffect">
                                  <p:stCondLst>
                                    <p:cond delay="1250"/>
                                  </p:stCondLst>
                                  <p:childTnLst>
                                    <p:set>
                                      <p:cBhvr>
                                        <p:cTn id="43" dur="1" fill="hold">
                                          <p:stCondLst>
                                            <p:cond delay="0"/>
                                          </p:stCondLst>
                                        </p:cTn>
                                        <p:tgtEl>
                                          <p:spTgt spid="19">
                                            <p:txEl>
                                              <p:pRg st="0" end="0"/>
                                            </p:txEl>
                                          </p:spTgt>
                                        </p:tgtEl>
                                        <p:attrNameLst>
                                          <p:attrName>style.visibility</p:attrName>
                                        </p:attrNameLst>
                                      </p:cBhvr>
                                      <p:to>
                                        <p:strVal val="visible"/>
                                      </p:to>
                                    </p:set>
                                    <p:anim calcmode="lin" valueType="num">
                                      <p:cBhvr additive="base">
                                        <p:cTn id="44" dur="75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45" dur="750" fill="hold"/>
                                        <p:tgtEl>
                                          <p:spTgt spid="19">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12" decel="100000" fill="hold" grpId="0" nodeType="withEffect">
                                  <p:stCondLst>
                                    <p:cond delay="1250"/>
                                  </p:stCondLst>
                                  <p:childTnLst>
                                    <p:set>
                                      <p:cBhvr>
                                        <p:cTn id="47" dur="1" fill="hold">
                                          <p:stCondLst>
                                            <p:cond delay="0"/>
                                          </p:stCondLst>
                                        </p:cTn>
                                        <p:tgtEl>
                                          <p:spTgt spid="23"/>
                                        </p:tgtEl>
                                        <p:attrNameLst>
                                          <p:attrName>style.visibility</p:attrName>
                                        </p:attrNameLst>
                                      </p:cBhvr>
                                      <p:to>
                                        <p:strVal val="visible"/>
                                      </p:to>
                                    </p:set>
                                    <p:anim calcmode="lin" valueType="num">
                                      <p:cBhvr additive="base">
                                        <p:cTn id="48" dur="750" fill="hold"/>
                                        <p:tgtEl>
                                          <p:spTgt spid="23"/>
                                        </p:tgtEl>
                                        <p:attrNameLst>
                                          <p:attrName>ppt_x</p:attrName>
                                        </p:attrNameLst>
                                      </p:cBhvr>
                                      <p:tavLst>
                                        <p:tav tm="0">
                                          <p:val>
                                            <p:strVal val="0-#ppt_w/2"/>
                                          </p:val>
                                        </p:tav>
                                        <p:tav tm="100000">
                                          <p:val>
                                            <p:strVal val="#ppt_x"/>
                                          </p:val>
                                        </p:tav>
                                      </p:tavLst>
                                    </p:anim>
                                    <p:anim calcmode="lin" valueType="num">
                                      <p:cBhvr additive="base">
                                        <p:cTn id="49" dur="750" fill="hold"/>
                                        <p:tgtEl>
                                          <p:spTgt spid="23"/>
                                        </p:tgtEl>
                                        <p:attrNameLst>
                                          <p:attrName>ppt_y</p:attrName>
                                        </p:attrNameLst>
                                      </p:cBhvr>
                                      <p:tavLst>
                                        <p:tav tm="0">
                                          <p:val>
                                            <p:strVal val="1+#ppt_h/2"/>
                                          </p:val>
                                        </p:tav>
                                        <p:tav tm="100000">
                                          <p:val>
                                            <p:strVal val="#ppt_y"/>
                                          </p:val>
                                        </p:tav>
                                      </p:tavLst>
                                    </p:anim>
                                  </p:childTnLst>
                                </p:cTn>
                              </p:par>
                              <p:par>
                                <p:cTn id="50" presetID="2" presetClass="entr" presetSubtype="8" accel="100000" fill="hold" grpId="0" nodeType="withEffect">
                                  <p:stCondLst>
                                    <p:cond delay="500"/>
                                  </p:stCondLst>
                                  <p:childTnLst>
                                    <p:set>
                                      <p:cBhvr>
                                        <p:cTn id="51" dur="1" fill="hold">
                                          <p:stCondLst>
                                            <p:cond delay="0"/>
                                          </p:stCondLst>
                                        </p:cTn>
                                        <p:tgtEl>
                                          <p:spTgt spid="25"/>
                                        </p:tgtEl>
                                        <p:attrNameLst>
                                          <p:attrName>style.visibility</p:attrName>
                                        </p:attrNameLst>
                                      </p:cBhvr>
                                      <p:to>
                                        <p:strVal val="visible"/>
                                      </p:to>
                                    </p:set>
                                    <p:anim calcmode="lin" valueType="num">
                                      <p:cBhvr additive="base">
                                        <p:cTn id="52" dur="750" fill="hold"/>
                                        <p:tgtEl>
                                          <p:spTgt spid="25"/>
                                        </p:tgtEl>
                                        <p:attrNameLst>
                                          <p:attrName>ppt_x</p:attrName>
                                        </p:attrNameLst>
                                      </p:cBhvr>
                                      <p:tavLst>
                                        <p:tav tm="0">
                                          <p:val>
                                            <p:strVal val="0-#ppt_w/2"/>
                                          </p:val>
                                        </p:tav>
                                        <p:tav tm="100000">
                                          <p:val>
                                            <p:strVal val="#ppt_x"/>
                                          </p:val>
                                        </p:tav>
                                      </p:tavLst>
                                    </p:anim>
                                    <p:anim calcmode="lin" valueType="num">
                                      <p:cBhvr additive="base">
                                        <p:cTn id="53" dur="750" fill="hold"/>
                                        <p:tgtEl>
                                          <p:spTgt spid="25"/>
                                        </p:tgtEl>
                                        <p:attrNameLst>
                                          <p:attrName>ppt_y</p:attrName>
                                        </p:attrNameLst>
                                      </p:cBhvr>
                                      <p:tavLst>
                                        <p:tav tm="0">
                                          <p:val>
                                            <p:strVal val="#ppt_y"/>
                                          </p:val>
                                        </p:tav>
                                        <p:tav tm="100000">
                                          <p:val>
                                            <p:strVal val="#ppt_y"/>
                                          </p:val>
                                        </p:tav>
                                      </p:tavLst>
                                    </p:anim>
                                  </p:childTnLst>
                                </p:cTn>
                              </p:par>
                              <p:par>
                                <p:cTn id="54" presetID="2" presetClass="entr" presetSubtype="8" accel="100000" fill="hold" grpId="0" nodeType="withEffect">
                                  <p:stCondLst>
                                    <p:cond delay="6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0-#ppt_w/2"/>
                                          </p:val>
                                        </p:tav>
                                        <p:tav tm="100000">
                                          <p:val>
                                            <p:strVal val="#ppt_x"/>
                                          </p:val>
                                        </p:tav>
                                      </p:tavLst>
                                    </p:anim>
                                    <p:anim calcmode="lin" valueType="num">
                                      <p:cBhvr additive="base">
                                        <p:cTn id="57" dur="75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tmplLst>
          <p:tmpl>
            <p:tnLst>
              <p:par>
                <p:cTn presetID="2" presetClass="entr" presetSubtype="2"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500" fill="hold"/>
                        <p:tgtEl>
                          <p:spTgt spid="17"/>
                        </p:tgtEl>
                        <p:attrNameLst>
                          <p:attrName>ppt_x</p:attrName>
                        </p:attrNameLst>
                      </p:cBhvr>
                      <p:tavLst>
                        <p:tav tm="0">
                          <p:val>
                            <p:strVal val="1+#ppt_w/2"/>
                          </p:val>
                        </p:tav>
                        <p:tav tm="100000">
                          <p:val>
                            <p:strVal val="#ppt_x"/>
                          </p:val>
                        </p:tav>
                      </p:tavLst>
                    </p:anim>
                    <p:anim calcmode="lin" valueType="num">
                      <p:cBhvr additive="base">
                        <p:cTn dur="1500" fill="hold"/>
                        <p:tgtEl>
                          <p:spTgt spid="17"/>
                        </p:tgtEl>
                        <p:attrNameLst>
                          <p:attrName>ppt_y</p:attrName>
                        </p:attrNameLst>
                      </p:cBhvr>
                      <p:tavLst>
                        <p:tav tm="0">
                          <p:val>
                            <p:strVal val="#ppt_y"/>
                          </p:val>
                        </p:tav>
                        <p:tav tm="100000">
                          <p:val>
                            <p:strVal val="#ppt_y"/>
                          </p:val>
                        </p:tav>
                      </p:tavLst>
                    </p:anim>
                  </p:childTnLst>
                </p:cTn>
              </p:par>
            </p:tnLst>
          </p:tmpl>
        </p:tmplLst>
      </p:bldP>
      <p:bldP spid="16" grpId="0" animBg="1">
        <p:tmplLst>
          <p:tmpl>
            <p:tnLst>
              <p:par>
                <p:cTn presetID="2" presetClass="entr" presetSubtype="8" decel="100000" fill="hold" nodeType="withEffect">
                  <p:stCondLst>
                    <p:cond delay="7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500" fill="hold"/>
                        <p:tgtEl>
                          <p:spTgt spid="16"/>
                        </p:tgtEl>
                        <p:attrNameLst>
                          <p:attrName>ppt_x</p:attrName>
                        </p:attrNameLst>
                      </p:cBhvr>
                      <p:tavLst>
                        <p:tav tm="0">
                          <p:val>
                            <p:strVal val="0-#ppt_w/2"/>
                          </p:val>
                        </p:tav>
                        <p:tav tm="100000">
                          <p:val>
                            <p:strVal val="#ppt_x"/>
                          </p:val>
                        </p:tav>
                      </p:tavLst>
                    </p:anim>
                    <p:anim calcmode="lin" valueType="num">
                      <p:cBhvr additive="base">
                        <p:cTn dur="1500" fill="hold"/>
                        <p:tgtEl>
                          <p:spTgt spid="16"/>
                        </p:tgtEl>
                        <p:attrNameLst>
                          <p:attrName>ppt_y</p:attrName>
                        </p:attrNameLst>
                      </p:cBhvr>
                      <p:tavLst>
                        <p:tav tm="0">
                          <p:val>
                            <p:strVal val="#ppt_y"/>
                          </p:val>
                        </p:tav>
                        <p:tav tm="100000">
                          <p:val>
                            <p:strVal val="#ppt_y"/>
                          </p:val>
                        </p:tav>
                      </p:tavLst>
                    </p:anim>
                  </p:childTnLst>
                </p:cTn>
              </p:par>
            </p:tnLst>
          </p:tmpl>
        </p:tmplLst>
      </p:bldP>
      <p:bldP spid="15" grpId="0" animBg="1">
        <p:tmplLst>
          <p:tmpl>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14" grpId="0" animBg="1">
        <p:tmplLst>
          <p:tmpl>
            <p:tnLst>
              <p:par>
                <p:cTn presetID="2" presetClass="entr" presetSubtype="8" decel="100000" fill="hold" nodeType="with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8"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3" grpId="0" animBg="1">
        <p:tmplLst>
          <p:tmpl>
            <p:tnLst>
              <p:par>
                <p:cTn presetID="2" presetClass="entr" presetSubtype="2" decel="100000" fill="hold" nodeType="withEffect">
                  <p:stCondLst>
                    <p:cond delay="3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12"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1250" fill="hold"/>
                        <p:tgtEl>
                          <p:spTgt spid="18"/>
                        </p:tgtEl>
                        <p:attrNameLst>
                          <p:attrName>ppt_x</p:attrName>
                        </p:attrNameLst>
                      </p:cBhvr>
                      <p:tavLst>
                        <p:tav tm="0">
                          <p:val>
                            <p:strVal val="0-#ppt_w/2"/>
                          </p:val>
                        </p:tav>
                        <p:tav tm="100000">
                          <p:val>
                            <p:strVal val="#ppt_x"/>
                          </p:val>
                        </p:tav>
                      </p:tavLst>
                    </p:anim>
                    <p:anim calcmode="lin" valueType="num">
                      <p:cBhvr additive="base">
                        <p:cTn dur="125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12" decel="100000" fill="hold" nodeType="withEffect">
                  <p:stCondLst>
                    <p:cond delay="1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0-#ppt_w/2"/>
                          </p:val>
                        </p:tav>
                        <p:tav tm="100000">
                          <p:val>
                            <p:strVal val="#ppt_x"/>
                          </p:val>
                        </p:tav>
                      </p:tavLst>
                    </p:anim>
                    <p:anim calcmode="lin" valueType="num">
                      <p:cBhvr additive="base">
                        <p:cTn dur="75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tmplLst>
          <p:tmpl>
            <p:tnLst>
              <p:par>
                <p:cTn presetID="22" presetClass="entr" presetSubtype="1" fill="hold" nodeType="withEffect">
                  <p:stCondLst>
                    <p:cond delay="750"/>
                  </p:stCondLst>
                  <p:childTnLst>
                    <p:set>
                      <p:cBhvr>
                        <p:cTn dur="1" fill="hold">
                          <p:stCondLst>
                            <p:cond delay="0"/>
                          </p:stCondLst>
                        </p:cTn>
                        <p:tgtEl>
                          <p:spTgt spid="20"/>
                        </p:tgtEl>
                        <p:attrNameLst>
                          <p:attrName>style.visibility</p:attrName>
                        </p:attrNameLst>
                      </p:cBhvr>
                      <p:to>
                        <p:strVal val="visible"/>
                      </p:to>
                    </p:set>
                    <p:animEffect transition="in" filter="wipe(up)">
                      <p:cBhvr>
                        <p:cTn dur="750"/>
                        <p:tgtEl>
                          <p:spTgt spid="20"/>
                        </p:tgtEl>
                      </p:cBhvr>
                    </p:animEffect>
                  </p:childTnLst>
                </p:cTn>
              </p:par>
            </p:tnLst>
          </p:tmpl>
        </p:tmplLst>
      </p:bldP>
      <p:bldP spid="21" grpId="0" animBg="1">
        <p:tmplLst>
          <p:tmpl>
            <p:tnLst>
              <p:par>
                <p:cTn presetID="22" presetClass="entr" presetSubtype="4"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wipe(down)">
                      <p:cBhvr>
                        <p:cTn dur="750"/>
                        <p:tgtEl>
                          <p:spTgt spid="21"/>
                        </p:tgtEl>
                      </p:cBhvr>
                    </p:animEffect>
                  </p:childTnLst>
                </p:cTn>
              </p:par>
            </p:tnLst>
          </p:tmpl>
        </p:tmplLst>
      </p:bldP>
      <p:bldP spid="23" grpId="0" animBg="1">
        <p:tmplLst>
          <p:tmpl>
            <p:tnLst>
              <p:par>
                <p:cTn presetID="2" presetClass="entr" presetSubtype="12" decel="100000" fill="hold" nodeType="withEffect">
                  <p:stCondLst>
                    <p:cond delay="1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0-#ppt_w/2"/>
                          </p:val>
                        </p:tav>
                        <p:tav tm="100000">
                          <p:val>
                            <p:strVal val="#ppt_x"/>
                          </p:val>
                        </p:tav>
                      </p:tavLst>
                    </p:anim>
                    <p:anim calcmode="lin" valueType="num">
                      <p:cBhvr additive="base">
                        <p:cTn dur="750" fill="hold"/>
                        <p:tgtEl>
                          <p:spTgt spid="23"/>
                        </p:tgtEl>
                        <p:attrNameLst>
                          <p:attrName>ppt_y</p:attrName>
                        </p:attrNameLst>
                      </p:cBhvr>
                      <p:tavLst>
                        <p:tav tm="0">
                          <p:val>
                            <p:strVal val="1+#ppt_h/2"/>
                          </p:val>
                        </p:tav>
                        <p:tav tm="100000">
                          <p:val>
                            <p:strVal val="#ppt_y"/>
                          </p:val>
                        </p:tav>
                      </p:tavLst>
                    </p:anim>
                  </p:childTnLst>
                </p:cTn>
              </p:par>
            </p:tnLst>
          </p:tmpl>
        </p:tmplLst>
      </p:bldP>
      <p:bldP spid="25" grpId="0" animBg="1">
        <p:tmplLst>
          <p:tmpl>
            <p:tnLst>
              <p:par>
                <p:cTn presetID="2" presetClass="entr" presetSubtype="8" accel="100000" fill="hold" nodeType="withEffect">
                  <p:stCondLst>
                    <p:cond delay="5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0-#ppt_w/2"/>
                          </p:val>
                        </p:tav>
                        <p:tav tm="100000">
                          <p:val>
                            <p:strVal val="#ppt_x"/>
                          </p:val>
                        </p:tav>
                      </p:tavLst>
                    </p:anim>
                    <p:anim calcmode="lin" valueType="num">
                      <p:cBhvr additive="base">
                        <p:cTn dur="750" fill="hold"/>
                        <p:tgtEl>
                          <p:spTgt spid="25"/>
                        </p:tgtEl>
                        <p:attrNameLst>
                          <p:attrName>ppt_y</p:attrName>
                        </p:attrNameLst>
                      </p:cBhvr>
                      <p:tavLst>
                        <p:tav tm="0">
                          <p:val>
                            <p:strVal val="#ppt_y"/>
                          </p:val>
                        </p:tav>
                        <p:tav tm="100000">
                          <p:val>
                            <p:strVal val="#ppt_y"/>
                          </p:val>
                        </p:tav>
                      </p:tavLst>
                    </p:anim>
                  </p:childTnLst>
                </p:cTn>
              </p:par>
            </p:tnLst>
          </p:tmpl>
        </p:tmplLst>
      </p:bldP>
      <p:bldP spid="26" grpId="0" animBg="1">
        <p:tmplLst>
          <p:tmpl>
            <p:tnLst>
              <p:par>
                <p:cTn presetID="2" presetClass="entr" presetSubtype="8" accel="100000" fill="hold" nodeType="withEffect">
                  <p:stCondLst>
                    <p:cond delay="6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750" fill="hold"/>
                        <p:tgtEl>
                          <p:spTgt spid="26"/>
                        </p:tgtEl>
                        <p:attrNameLst>
                          <p:attrName>ppt_x</p:attrName>
                        </p:attrNameLst>
                      </p:cBhvr>
                      <p:tavLst>
                        <p:tav tm="0">
                          <p:val>
                            <p:strVal val="0-#ppt_w/2"/>
                          </p:val>
                        </p:tav>
                        <p:tav tm="100000">
                          <p:val>
                            <p:strVal val="#ppt_x"/>
                          </p:val>
                        </p:tav>
                      </p:tavLst>
                    </p:anim>
                    <p:anim calcmode="lin" valueType="num">
                      <p:cBhvr additive="base">
                        <p:cTn dur="75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Impression 2">
    <p:spTree>
      <p:nvGrpSpPr>
        <p:cNvPr id="1" name=""/>
        <p:cNvGrpSpPr/>
        <p:nvPr/>
      </p:nvGrpSpPr>
      <p:grpSpPr>
        <a:xfrm>
          <a:off x="0" y="0"/>
          <a:ext cx="0" cy="0"/>
          <a:chOff x="0" y="0"/>
          <a:chExt cx="0" cy="0"/>
        </a:xfrm>
      </p:grpSpPr>
      <p:sp>
        <p:nvSpPr>
          <p:cNvPr id="27" name="テキスト プレースホルダー 2"/>
          <p:cNvSpPr>
            <a:spLocks noGrp="1"/>
          </p:cNvSpPr>
          <p:nvPr>
            <p:ph type="body" sz="quarter" idx="13" hasCustomPrompt="1"/>
          </p:nvPr>
        </p:nvSpPr>
        <p:spPr>
          <a:xfrm rot="16200000" flipH="1">
            <a:off x="1322617" y="2075847"/>
            <a:ext cx="6498772" cy="9144000"/>
          </a:xfrm>
          <a:prstGeom prst="parallelogram">
            <a:avLst>
              <a:gd name="adj" fmla="val 50858"/>
            </a:avLst>
          </a:prstGeom>
          <a:blipFill dpi="0" rotWithShape="0">
            <a:blip r:embed="rId2"/>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2"/>
          <p:cNvSpPr>
            <a:spLocks noGrp="1"/>
          </p:cNvSpPr>
          <p:nvPr>
            <p:ph type="body" sz="quarter" idx="12" hasCustomPrompt="1"/>
          </p:nvPr>
        </p:nvSpPr>
        <p:spPr>
          <a:xfrm rot="16200000" flipH="1">
            <a:off x="1929533" y="-4724400"/>
            <a:ext cx="5284940" cy="9144000"/>
          </a:xfrm>
          <a:prstGeom prst="parallelogram">
            <a:avLst>
              <a:gd name="adj" fmla="val 36696"/>
            </a:avLst>
          </a:prstGeom>
          <a:blipFill dpi="0" rotWithShape="0">
            <a:blip r:embed="rId2"/>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8" name="テキスト プレースホルダー 24"/>
          <p:cNvSpPr>
            <a:spLocks noGrp="1"/>
          </p:cNvSpPr>
          <p:nvPr>
            <p:ph type="body" sz="quarter" idx="19" hasCustomPrompt="1"/>
          </p:nvPr>
        </p:nvSpPr>
        <p:spPr>
          <a:xfrm rot="21060000" flipV="1">
            <a:off x="-51268" y="1445381"/>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3" name="テキスト プレースホルダー 2"/>
          <p:cNvSpPr>
            <a:spLocks noGrp="1"/>
          </p:cNvSpPr>
          <p:nvPr>
            <p:ph type="body" sz="quarter" idx="10" hasCustomPrompt="1"/>
          </p:nvPr>
        </p:nvSpPr>
        <p:spPr>
          <a:xfrm rot="16200000" flipH="1">
            <a:off x="1929533" y="-5297752"/>
            <a:ext cx="5284940" cy="9144000"/>
          </a:xfrm>
          <a:prstGeom prst="parallelogram">
            <a:avLst/>
          </a:prstGeom>
          <a:blipFill dpi="0" rotWithShape="0">
            <a:blip r:embed="rId4"/>
            <a:srcRect/>
            <a:tile tx="0" ty="0" sx="100000" sy="100000" flip="none" algn="tl"/>
          </a:blipFill>
          <a:effectLst>
            <a:outerShdw blurRad="50800" dist="38100" dir="5400000" algn="t"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29" name="テキスト プレースホルダー 24"/>
          <p:cNvSpPr>
            <a:spLocks noGrp="1"/>
          </p:cNvSpPr>
          <p:nvPr>
            <p:ph type="body" sz="quarter" idx="20" hasCustomPrompt="1"/>
          </p:nvPr>
        </p:nvSpPr>
        <p:spPr>
          <a:xfrm rot="20685389" flipV="1">
            <a:off x="158491" y="5078497"/>
            <a:ext cx="9144000" cy="24000"/>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22" name="テキスト プレースホルダー 2"/>
          <p:cNvSpPr>
            <a:spLocks noGrp="1"/>
          </p:cNvSpPr>
          <p:nvPr>
            <p:ph type="body" sz="quarter" idx="11" hasCustomPrompt="1"/>
          </p:nvPr>
        </p:nvSpPr>
        <p:spPr>
          <a:xfrm rot="16200000" flipH="1">
            <a:off x="1322617" y="2703889"/>
            <a:ext cx="6498772" cy="9144000"/>
          </a:xfrm>
          <a:prstGeom prst="parallelogram">
            <a:avLst>
              <a:gd name="adj" fmla="val 39319"/>
            </a:avLst>
          </a:prstGeom>
          <a:blipFill dpi="0" rotWithShape="0">
            <a:blip r:embed="rId4"/>
            <a:srcRect/>
            <a:tile tx="0" ty="0" sx="100000" sy="100000" flip="none" algn="tl"/>
          </a:blipFill>
          <a:effectLst>
            <a:outerShdw blurRad="50800" dist="38100" dir="16200000"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1" name="テキスト プレースホルダー 5"/>
          <p:cNvSpPr>
            <a:spLocks noGrp="1"/>
          </p:cNvSpPr>
          <p:nvPr>
            <p:ph type="body" sz="quarter" idx="17" hasCustomPrompt="1"/>
          </p:nvPr>
        </p:nvSpPr>
        <p:spPr>
          <a:xfrm>
            <a:off x="224967" y="447405"/>
            <a:ext cx="4628347" cy="957943"/>
          </a:xfrm>
          <a:prstGeom prst="rect">
            <a:avLst/>
          </a:prstGeom>
          <a:noFill/>
        </p:spPr>
        <p:txBody>
          <a:bodyPr lIns="51197" tIns="25599" rIns="51197" bIns="25599" anchor="t">
            <a:noAutofit/>
          </a:bodyPr>
          <a:lstStyle>
            <a:lvl1pPr algn="l">
              <a:lnSpc>
                <a:spcPts val="5375"/>
              </a:lnSpc>
              <a:spcBef>
                <a:spcPts val="0"/>
              </a:spcBef>
              <a:defRPr sz="5400" i="0" baseline="0">
                <a:blipFill dpi="0" rotWithShape="1">
                  <a:blip r:embed="rId2"/>
                  <a:srcRect/>
                  <a:stretch>
                    <a:fillRect/>
                  </a:stretch>
                </a:blipFill>
                <a:effectLst>
                  <a:innerShdw blurRad="114300">
                    <a:prstClr val="black"/>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8" hasCustomPrompt="1"/>
          </p:nvPr>
        </p:nvSpPr>
        <p:spPr>
          <a:xfrm>
            <a:off x="5553819" y="5080008"/>
            <a:ext cx="3292471" cy="1499809"/>
          </a:xfrm>
          <a:prstGeom prst="rect">
            <a:avLst/>
          </a:prstGeom>
        </p:spPr>
        <p:txBody>
          <a:bodyPr lIns="51197" tIns="25599" rIns="51197" bIns="25599" anchor="ctr">
            <a:noAutofit/>
          </a:bodyPr>
          <a:lstStyle>
            <a:lvl1pPr algn="r">
              <a:lnSpc>
                <a:spcPct val="120000"/>
              </a:lnSpc>
              <a:spcBef>
                <a:spcPts val="0"/>
              </a:spcBef>
              <a:defRPr sz="1100" i="0" baseline="0">
                <a:solidFill>
                  <a:schemeClr val="tx2"/>
                </a:solidFill>
                <a:effectLst/>
                <a:latin typeface="+mn-lt"/>
              </a:defRPr>
            </a:lvl1pPr>
          </a:lstStyle>
          <a:p>
            <a:pPr lvl="0"/>
            <a:r>
              <a:rPr kumimoji="1" lang="en-US" altLang="ja-JP" dirty="0"/>
              <a:t>Text Here</a:t>
            </a:r>
            <a:endParaRPr kumimoji="1" lang="ja-JP" altLang="en-US" dirty="0"/>
          </a:p>
        </p:txBody>
      </p:sp>
      <p:sp>
        <p:nvSpPr>
          <p:cNvPr id="30" name="図プレースホルダー 6"/>
          <p:cNvSpPr>
            <a:spLocks noGrp="1"/>
          </p:cNvSpPr>
          <p:nvPr>
            <p:ph type="pic" sz="quarter" idx="21" hasCustomPrompt="1"/>
          </p:nvPr>
        </p:nvSpPr>
        <p:spPr>
          <a:xfrm>
            <a:off x="0" y="-177800"/>
            <a:ext cx="9144000"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Tree>
    <p:extLst>
      <p:ext uri="{BB962C8B-B14F-4D97-AF65-F5344CB8AC3E}">
        <p14:creationId xmlns:p14="http://schemas.microsoft.com/office/powerpoint/2010/main" val="15245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750" fill="hold"/>
                                        <p:tgtEl>
                                          <p:spTgt spid="24"/>
                                        </p:tgtEl>
                                        <p:attrNameLst>
                                          <p:attrName>ppt_x</p:attrName>
                                        </p:attrNameLst>
                                      </p:cBhvr>
                                      <p:tavLst>
                                        <p:tav tm="0">
                                          <p:val>
                                            <p:strVal val="#ppt_x"/>
                                          </p:val>
                                        </p:tav>
                                        <p:tav tm="100000">
                                          <p:val>
                                            <p:strVal val="#ppt_x"/>
                                          </p:val>
                                        </p:tav>
                                      </p:tavLst>
                                    </p:anim>
                                    <p:anim calcmode="lin" valueType="num">
                                      <p:cBhvr additive="base">
                                        <p:cTn id="8" dur="75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ppt_x"/>
                                          </p:val>
                                        </p:tav>
                                        <p:tav tm="100000">
                                          <p:val>
                                            <p:strVal val="#ppt_x"/>
                                          </p:val>
                                        </p:tav>
                                      </p:tavLst>
                                    </p:anim>
                                    <p:anim calcmode="lin" valueType="num">
                                      <p:cBhvr additive="base">
                                        <p:cTn id="12" dur="750" fill="hold"/>
                                        <p:tgtEl>
                                          <p:spTgt spid="3"/>
                                        </p:tgtEl>
                                        <p:attrNameLst>
                                          <p:attrName>ppt_y</p:attrName>
                                        </p:attrNameLst>
                                      </p:cBhvr>
                                      <p:tavLst>
                                        <p:tav tm="0">
                                          <p:val>
                                            <p:strVal val="0-#ppt_h/2"/>
                                          </p:val>
                                        </p:tav>
                                        <p:tav tm="100000">
                                          <p:val>
                                            <p:strVal val="#ppt_y"/>
                                          </p:val>
                                        </p:tav>
                                      </p:tavLst>
                                    </p:anim>
                                  </p:childTnLst>
                                </p:cTn>
                              </p:par>
                              <p:par>
                                <p:cTn id="13" presetID="22" presetClass="entr" presetSubtype="4" fill="hold" grpId="0" nodeType="withEffect">
                                  <p:stCondLst>
                                    <p:cond delay="500"/>
                                  </p:stCondLst>
                                  <p:childTnLst>
                                    <p:set>
                                      <p:cBhvr>
                                        <p:cTn id="14" dur="1" fill="hold">
                                          <p:stCondLst>
                                            <p:cond delay="0"/>
                                          </p:stCondLst>
                                        </p:cTn>
                                        <p:tgtEl>
                                          <p:spTgt spid="28"/>
                                        </p:tgtEl>
                                        <p:attrNameLst>
                                          <p:attrName>style.visibility</p:attrName>
                                        </p:attrNameLst>
                                      </p:cBhvr>
                                      <p:to>
                                        <p:strVal val="visible"/>
                                      </p:to>
                                    </p:set>
                                    <p:animEffect transition="in" filter="wipe(down)">
                                      <p:cBhvr>
                                        <p:cTn id="15" dur="500"/>
                                        <p:tgtEl>
                                          <p:spTgt spid="28"/>
                                        </p:tgtEl>
                                      </p:cBhvr>
                                    </p:animEffect>
                                  </p:childTnLst>
                                </p:cTn>
                              </p:par>
                              <p:par>
                                <p:cTn id="16" presetID="2" presetClass="entr" presetSubtype="4" decel="100000" fill="hold" grpId="0" nodeType="withEffect">
                                  <p:stCondLst>
                                    <p:cond delay="25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750" fill="hold"/>
                                        <p:tgtEl>
                                          <p:spTgt spid="27"/>
                                        </p:tgtEl>
                                        <p:attrNameLst>
                                          <p:attrName>ppt_x</p:attrName>
                                        </p:attrNameLst>
                                      </p:cBhvr>
                                      <p:tavLst>
                                        <p:tav tm="0">
                                          <p:val>
                                            <p:strVal val="#ppt_x"/>
                                          </p:val>
                                        </p:tav>
                                        <p:tav tm="100000">
                                          <p:val>
                                            <p:strVal val="#ppt_x"/>
                                          </p:val>
                                        </p:tav>
                                      </p:tavLst>
                                    </p:anim>
                                    <p:anim calcmode="lin" valueType="num">
                                      <p:cBhvr additive="base">
                                        <p:cTn id="19" dur="750" fill="hold"/>
                                        <p:tgtEl>
                                          <p:spTgt spid="27"/>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additive="base">
                                        <p:cTn id="22" dur="750" fill="hold"/>
                                        <p:tgtEl>
                                          <p:spTgt spid="22"/>
                                        </p:tgtEl>
                                        <p:attrNameLst>
                                          <p:attrName>ppt_x</p:attrName>
                                        </p:attrNameLst>
                                      </p:cBhvr>
                                      <p:tavLst>
                                        <p:tav tm="0">
                                          <p:val>
                                            <p:strVal val="#ppt_x"/>
                                          </p:val>
                                        </p:tav>
                                        <p:tav tm="100000">
                                          <p:val>
                                            <p:strVal val="#ppt_x"/>
                                          </p:val>
                                        </p:tav>
                                      </p:tavLst>
                                    </p:anim>
                                    <p:anim calcmode="lin" valueType="num">
                                      <p:cBhvr additive="base">
                                        <p:cTn id="23" dur="750" fill="hold"/>
                                        <p:tgtEl>
                                          <p:spTgt spid="22"/>
                                        </p:tgtEl>
                                        <p:attrNameLst>
                                          <p:attrName>ppt_y</p:attrName>
                                        </p:attrNameLst>
                                      </p:cBhvr>
                                      <p:tavLst>
                                        <p:tav tm="0">
                                          <p:val>
                                            <p:strVal val="1+#ppt_h/2"/>
                                          </p:val>
                                        </p:tav>
                                        <p:tav tm="100000">
                                          <p:val>
                                            <p:strVal val="#ppt_y"/>
                                          </p:val>
                                        </p:tav>
                                      </p:tavLst>
                                    </p:anim>
                                  </p:childTnLst>
                                </p:cTn>
                              </p:par>
                              <p:par>
                                <p:cTn id="24" presetID="22" presetClass="entr" presetSubtype="2"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wipe(right)">
                                      <p:cBhvr>
                                        <p:cTn id="26" dur="500"/>
                                        <p:tgtEl>
                                          <p:spTgt spid="29"/>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0"/>
                                        </p:tgtEl>
                                        <p:attrNameLst>
                                          <p:attrName>style.visibility</p:attrName>
                                        </p:attrNameLst>
                                      </p:cBhvr>
                                      <p:to>
                                        <p:strVal val="visible"/>
                                      </p:to>
                                    </p:set>
                                    <p:animEffect transition="in" filter="wipe(left)">
                                      <p:cBhvr>
                                        <p:cTn id="29" dur="500"/>
                                        <p:tgtEl>
                                          <p:spTgt spid="30"/>
                                        </p:tgtEl>
                                      </p:cBhvr>
                                    </p:animEffect>
                                  </p:childTnLst>
                                </p:cTn>
                              </p:par>
                              <p:par>
                                <p:cTn id="30" presetID="2" presetClass="entr" presetSubtype="9" decel="100000" fill="hold" grpId="0" nodeType="withEffect">
                                  <p:stCondLst>
                                    <p:cond delay="500"/>
                                  </p:stCondLst>
                                  <p:iterate type="wd">
                                    <p:tmPct val="10000"/>
                                  </p:iterate>
                                  <p:childTnLst>
                                    <p:set>
                                      <p:cBhvr>
                                        <p:cTn id="31" dur="1" fill="hold">
                                          <p:stCondLst>
                                            <p:cond delay="0"/>
                                          </p:stCondLst>
                                        </p:cTn>
                                        <p:tgtEl>
                                          <p:spTgt spid="31">
                                            <p:txEl>
                                              <p:pRg st="0" end="0"/>
                                            </p:txEl>
                                          </p:spTgt>
                                        </p:tgtEl>
                                        <p:attrNameLst>
                                          <p:attrName>style.visibility</p:attrName>
                                        </p:attrNameLst>
                                      </p:cBhvr>
                                      <p:to>
                                        <p:strVal val="visible"/>
                                      </p:to>
                                    </p:set>
                                    <p:anim calcmode="lin" valueType="num">
                                      <p:cBhvr additive="base">
                                        <p:cTn id="32" dur="125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33" dur="1250" fill="hold"/>
                                        <p:tgtEl>
                                          <p:spTgt spid="3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2" decel="100000" fill="hold" grpId="0" nodeType="withEffect">
                                  <p:stCondLst>
                                    <p:cond delay="1000"/>
                                  </p:stCondLst>
                                  <p:childTnLst>
                                    <p:set>
                                      <p:cBhvr>
                                        <p:cTn id="35" dur="1" fill="hold">
                                          <p:stCondLst>
                                            <p:cond delay="0"/>
                                          </p:stCondLst>
                                        </p:cTn>
                                        <p:tgtEl>
                                          <p:spTgt spid="32">
                                            <p:txEl>
                                              <p:pRg st="0" end="0"/>
                                            </p:txEl>
                                          </p:spTgt>
                                        </p:tgtEl>
                                        <p:attrNameLst>
                                          <p:attrName>style.visibility</p:attrName>
                                        </p:attrNameLst>
                                      </p:cBhvr>
                                      <p:to>
                                        <p:strVal val="visible"/>
                                      </p:to>
                                    </p:set>
                                    <p:anim calcmode="lin" valueType="num">
                                      <p:cBhvr additive="base">
                                        <p:cTn id="36" dur="75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37" dur="75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tmplLst>
          <p:tmpl>
            <p:tnLst>
              <p:par>
                <p:cTn presetID="2" presetClass="entr" presetSubtype="4"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750" fill="hold"/>
                        <p:tgtEl>
                          <p:spTgt spid="27"/>
                        </p:tgtEl>
                        <p:attrNameLst>
                          <p:attrName>ppt_x</p:attrName>
                        </p:attrNameLst>
                      </p:cBhvr>
                      <p:tavLst>
                        <p:tav tm="0">
                          <p:val>
                            <p:strVal val="#ppt_x"/>
                          </p:val>
                        </p:tav>
                        <p:tav tm="100000">
                          <p:val>
                            <p:strVal val="#ppt_x"/>
                          </p:val>
                        </p:tav>
                      </p:tavLst>
                    </p:anim>
                    <p:anim calcmode="lin" valueType="num">
                      <p:cBhvr additive="base">
                        <p:cTn dur="750" fill="hold"/>
                        <p:tgtEl>
                          <p:spTgt spid="27"/>
                        </p:tgtEl>
                        <p:attrNameLst>
                          <p:attrName>ppt_y</p:attrName>
                        </p:attrNameLst>
                      </p:cBhvr>
                      <p:tavLst>
                        <p:tav tm="0">
                          <p:val>
                            <p:strVal val="1+#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2" presetClass="entr" presetSubtype="4"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3" grpId="0" animBg="1">
        <p:tmplLst>
          <p:tmpl>
            <p:tnLst>
              <p:par>
                <p:cTn presetID="2" presetClass="entr" presetSubtype="1"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2" presetClass="entr" presetSubtype="2" fill="hold" nodeType="withEffect">
                  <p:stCondLst>
                    <p:cond delay="75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22" grpId="0" animBg="1">
        <p:tmplLst>
          <p:tmpl>
            <p:tnLst>
              <p:par>
                <p:cTn presetID="2" presetClass="entr" presetSubtype="4" decel="100000" fill="hold" nodeType="with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750" fill="hold"/>
                        <p:tgtEl>
                          <p:spTgt spid="22"/>
                        </p:tgtEl>
                        <p:attrNameLst>
                          <p:attrName>ppt_x</p:attrName>
                        </p:attrNameLst>
                      </p:cBhvr>
                      <p:tavLst>
                        <p:tav tm="0">
                          <p:val>
                            <p:strVal val="#ppt_x"/>
                          </p:val>
                        </p:tav>
                        <p:tav tm="100000">
                          <p:val>
                            <p:strVal val="#ppt_x"/>
                          </p:val>
                        </p:tav>
                      </p:tavLst>
                    </p:anim>
                    <p:anim calcmode="lin" valueType="num">
                      <p:cBhvr additive="base">
                        <p:cTn dur="750" fill="hold"/>
                        <p:tgtEl>
                          <p:spTgt spid="22"/>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1250" fill="hold"/>
                        <p:tgtEl>
                          <p:spTgt spid="31"/>
                        </p:tgtEl>
                        <p:attrNameLst>
                          <p:attrName>ppt_x</p:attrName>
                        </p:attrNameLst>
                      </p:cBhvr>
                      <p:tavLst>
                        <p:tav tm="0">
                          <p:val>
                            <p:strVal val="0-#ppt_w/2"/>
                          </p:val>
                        </p:tav>
                        <p:tav tm="100000">
                          <p:val>
                            <p:strVal val="#ppt_x"/>
                          </p:val>
                        </p:tav>
                      </p:tavLst>
                    </p:anim>
                    <p:anim calcmode="lin" valueType="num">
                      <p:cBhvr additive="base">
                        <p:cTn dur="125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12" decel="100000" fill="hold" nodeType="withEffect">
                  <p:stCondLst>
                    <p:cond delay="10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750" fill="hold"/>
                        <p:tgtEl>
                          <p:spTgt spid="32"/>
                        </p:tgtEl>
                        <p:attrNameLst>
                          <p:attrName>ppt_x</p:attrName>
                        </p:attrNameLst>
                      </p:cBhvr>
                      <p:tavLst>
                        <p:tav tm="0">
                          <p:val>
                            <p:strVal val="0-#ppt_w/2"/>
                          </p:val>
                        </p:tav>
                        <p:tav tm="100000">
                          <p:val>
                            <p:strVal val="#ppt_x"/>
                          </p:val>
                        </p:tav>
                      </p:tavLst>
                    </p:anim>
                    <p:anim calcmode="lin" valueType="num">
                      <p:cBhvr additive="base">
                        <p:cTn dur="750" fill="hold"/>
                        <p:tgtEl>
                          <p:spTgt spid="32"/>
                        </p:tgtEl>
                        <p:attrNameLst>
                          <p:attrName>ppt_y</p:attrName>
                        </p:attrNameLst>
                      </p:cBhvr>
                      <p:tavLst>
                        <p:tav tm="0">
                          <p:val>
                            <p:strVal val="1+#ppt_h/2"/>
                          </p:val>
                        </p:tav>
                        <p:tav tm="100000">
                          <p:val>
                            <p:strVal val="#ppt_y"/>
                          </p:val>
                        </p:tav>
                      </p:tavLst>
                    </p:anim>
                  </p:childTnLst>
                </p:cTn>
              </p:par>
            </p:tnLst>
          </p:tmpl>
        </p:tmplLst>
      </p:bldP>
      <p:bldP spid="30" grpId="0"/>
    </p:bld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Section Break - Lef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1961816"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8" name="テキスト プレースホルダー 6"/>
          <p:cNvSpPr>
            <a:spLocks noGrp="1"/>
          </p:cNvSpPr>
          <p:nvPr>
            <p:ph type="body" sz="quarter" idx="11" hasCustomPrompt="1"/>
          </p:nvPr>
        </p:nvSpPr>
        <p:spPr>
          <a:xfrm flipV="1">
            <a:off x="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algn="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24"/>
          <p:cNvSpPr>
            <a:spLocks noGrp="1"/>
          </p:cNvSpPr>
          <p:nvPr>
            <p:ph type="body" sz="quarter" idx="19" hasCustomPrompt="1"/>
          </p:nvPr>
        </p:nvSpPr>
        <p:spPr>
          <a:xfrm rot="17280000" flipV="1">
            <a:off x="-3138180"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384564" y="222547"/>
            <a:ext cx="1001312" cy="1635276"/>
          </a:xfrm>
          <a:prstGeom prst="rect">
            <a:avLst/>
          </a:prstGeom>
        </p:spPr>
        <p:txBody>
          <a:bodyPr wrap="none" lIns="20156" tIns="20156" rIns="20156" bIns="20156" anchor="b">
            <a:noAutofit/>
          </a:bodyPr>
          <a:lstStyle>
            <a:lvl1pPr algn="l">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370051" y="1668691"/>
            <a:ext cx="3199844" cy="1162199"/>
          </a:xfrm>
          <a:prstGeom prst="rect">
            <a:avLst/>
          </a:prstGeom>
        </p:spPr>
        <p:txBody>
          <a:bodyPr lIns="51197" tIns="25599" rIns="51197" bIns="25599" anchor="t">
            <a:noAutofit/>
          </a:bodyPr>
          <a:lstStyle>
            <a:lvl1pPr algn="l">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p>
          <a:p>
            <a:pPr lvl="0"/>
            <a:endParaRPr kumimoji="1" lang="ja-JP" altLang="en-US" dirty="0"/>
          </a:p>
        </p:txBody>
      </p:sp>
    </p:spTree>
    <p:extLst>
      <p:ext uri="{BB962C8B-B14F-4D97-AF65-F5344CB8AC3E}">
        <p14:creationId xmlns:p14="http://schemas.microsoft.com/office/powerpoint/2010/main" val="171594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750"/>
                                        <p:tgtEl>
                                          <p:spTgt spid="9"/>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tmplLst>
          <p:tmpl>
            <p:tnLst>
              <p:par>
                <p:cTn presetID="2" presetClass="entr" presetSubtype="8"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9" grpId="0" animBg="1">
        <p:tmplLst>
          <p:tmpl>
            <p:tnLst>
              <p:par>
                <p:cTn presetID="22" presetClass="entr" presetSubtype="1"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Effect transition="in" filter="wipe(up)">
                      <p:cBhvr>
                        <p:cTn dur="750"/>
                        <p:tgtEl>
                          <p:spTgt spid="9"/>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8"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0-#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Break - Right">
    <p:spTree>
      <p:nvGrpSpPr>
        <p:cNvPr id="1" name=""/>
        <p:cNvGrpSpPr/>
        <p:nvPr/>
      </p:nvGrpSpPr>
      <p:grpSpPr>
        <a:xfrm>
          <a:off x="0" y="0"/>
          <a:ext cx="0" cy="0"/>
          <a:chOff x="0" y="0"/>
          <a:chExt cx="0" cy="0"/>
        </a:xfrm>
      </p:grpSpPr>
      <p:sp>
        <p:nvSpPr>
          <p:cNvPr id="10" name="図プレースホルダー 6"/>
          <p:cNvSpPr>
            <a:spLocks noGrp="1"/>
          </p:cNvSpPr>
          <p:nvPr>
            <p:ph type="pic" sz="quarter" idx="10" hasCustomPrompt="1"/>
          </p:nvPr>
        </p:nvSpPr>
        <p:spPr>
          <a:xfrm>
            <a:off x="8" y="0"/>
            <a:ext cx="7182191" cy="6858000"/>
          </a:xfrm>
          <a:prstGeom prst="rect">
            <a:avLst/>
          </a:prstGeom>
          <a:noFill/>
        </p:spPr>
        <p:txBody>
          <a:bodyPr lIns="51197" tIns="25599" rIns="51197" bIns="25599"/>
          <a:lstStyle>
            <a:lvl1pPr>
              <a:defRPr/>
            </a:lvl1pPr>
          </a:lstStyle>
          <a:p>
            <a:r>
              <a:rPr kumimoji="1" lang="en-US" altLang="ja-JP" dirty="0"/>
              <a:t>                                                              </a:t>
            </a:r>
            <a:endParaRPr kumimoji="1" lang="ja-JP" altLang="en-US" dirty="0"/>
          </a:p>
        </p:txBody>
      </p:sp>
      <p:sp>
        <p:nvSpPr>
          <p:cNvPr id="7" name="テキスト プレースホルダー 6"/>
          <p:cNvSpPr>
            <a:spLocks noGrp="1"/>
          </p:cNvSpPr>
          <p:nvPr>
            <p:ph type="body" sz="quarter" idx="22" hasCustomPrompt="1"/>
          </p:nvPr>
        </p:nvSpPr>
        <p:spPr>
          <a:xfrm flipH="1" flipV="1">
            <a:off x="5276848" y="-3326"/>
            <a:ext cx="3867159" cy="6861327"/>
          </a:xfrm>
          <a:custGeom>
            <a:avLst/>
            <a:gdLst>
              <a:gd name="connsiteX0" fmla="*/ 0 w 4412343"/>
              <a:gd name="connsiteY0" fmla="*/ 0 h 10287000"/>
              <a:gd name="connsiteX1" fmla="*/ 4412343 w 4412343"/>
              <a:gd name="connsiteY1" fmla="*/ 0 h 10287000"/>
              <a:gd name="connsiteX2" fmla="*/ 4412343 w 4412343"/>
              <a:gd name="connsiteY2" fmla="*/ 10287000 h 10287000"/>
              <a:gd name="connsiteX3" fmla="*/ 0 w 4412343"/>
              <a:gd name="connsiteY3" fmla="*/ 10287000 h 10287000"/>
              <a:gd name="connsiteX4" fmla="*/ 0 w 4412343"/>
              <a:gd name="connsiteY4" fmla="*/ 0 h 10287000"/>
              <a:gd name="connsiteX0" fmla="*/ 0 w 8810172"/>
              <a:gd name="connsiteY0" fmla="*/ 0 h 10330543"/>
              <a:gd name="connsiteX1" fmla="*/ 4412343 w 8810172"/>
              <a:gd name="connsiteY1" fmla="*/ 0 h 10330543"/>
              <a:gd name="connsiteX2" fmla="*/ 8810172 w 8810172"/>
              <a:gd name="connsiteY2" fmla="*/ 10330543 h 10330543"/>
              <a:gd name="connsiteX3" fmla="*/ 0 w 8810172"/>
              <a:gd name="connsiteY3" fmla="*/ 10287000 h 10330543"/>
              <a:gd name="connsiteX4" fmla="*/ 0 w 8810172"/>
              <a:gd name="connsiteY4" fmla="*/ 0 h 10330543"/>
              <a:gd name="connsiteX0" fmla="*/ 0 w 8810172"/>
              <a:gd name="connsiteY0" fmla="*/ 0 h 10287000"/>
              <a:gd name="connsiteX1" fmla="*/ 4412343 w 8810172"/>
              <a:gd name="connsiteY1" fmla="*/ 0 h 10287000"/>
              <a:gd name="connsiteX2" fmla="*/ 8810172 w 8810172"/>
              <a:gd name="connsiteY2" fmla="*/ 10287000 h 10287000"/>
              <a:gd name="connsiteX3" fmla="*/ 0 w 8810172"/>
              <a:gd name="connsiteY3" fmla="*/ 10287000 h 10287000"/>
              <a:gd name="connsiteX4" fmla="*/ 0 w 8810172"/>
              <a:gd name="connsiteY4" fmla="*/ 0 h 10287000"/>
              <a:gd name="connsiteX0" fmla="*/ 0 w 8911772"/>
              <a:gd name="connsiteY0" fmla="*/ 0 h 10287000"/>
              <a:gd name="connsiteX1" fmla="*/ 4412343 w 8911772"/>
              <a:gd name="connsiteY1" fmla="*/ 0 h 10287000"/>
              <a:gd name="connsiteX2" fmla="*/ 8911772 w 8911772"/>
              <a:gd name="connsiteY2" fmla="*/ 10272486 h 10287000"/>
              <a:gd name="connsiteX3" fmla="*/ 0 w 8911772"/>
              <a:gd name="connsiteY3" fmla="*/ 10287000 h 10287000"/>
              <a:gd name="connsiteX4" fmla="*/ 0 w 8911772"/>
              <a:gd name="connsiteY4" fmla="*/ 0 h 10287000"/>
              <a:gd name="connsiteX0" fmla="*/ 0 w 8940801"/>
              <a:gd name="connsiteY0" fmla="*/ 0 h 10287000"/>
              <a:gd name="connsiteX1" fmla="*/ 4412343 w 8940801"/>
              <a:gd name="connsiteY1" fmla="*/ 0 h 10287000"/>
              <a:gd name="connsiteX2" fmla="*/ 8940801 w 8940801"/>
              <a:gd name="connsiteY2" fmla="*/ 10287000 h 10287000"/>
              <a:gd name="connsiteX3" fmla="*/ 0 w 8940801"/>
              <a:gd name="connsiteY3" fmla="*/ 10287000 h 10287000"/>
              <a:gd name="connsiteX4" fmla="*/ 0 w 8940801"/>
              <a:gd name="connsiteY4" fmla="*/ 0 h 10287000"/>
              <a:gd name="connsiteX0" fmla="*/ 0 w 8969830"/>
              <a:gd name="connsiteY0" fmla="*/ 0 h 10287000"/>
              <a:gd name="connsiteX1" fmla="*/ 4412343 w 8969830"/>
              <a:gd name="connsiteY1" fmla="*/ 0 h 10287000"/>
              <a:gd name="connsiteX2" fmla="*/ 8969830 w 8969830"/>
              <a:gd name="connsiteY2" fmla="*/ 10272485 h 10287000"/>
              <a:gd name="connsiteX3" fmla="*/ 0 w 8969830"/>
              <a:gd name="connsiteY3" fmla="*/ 10287000 h 10287000"/>
              <a:gd name="connsiteX4" fmla="*/ 0 w 8969830"/>
              <a:gd name="connsiteY4" fmla="*/ 0 h 10287000"/>
              <a:gd name="connsiteX0" fmla="*/ 0 w 8940801"/>
              <a:gd name="connsiteY0" fmla="*/ 0 h 10316028"/>
              <a:gd name="connsiteX1" fmla="*/ 4412343 w 8940801"/>
              <a:gd name="connsiteY1" fmla="*/ 0 h 10316028"/>
              <a:gd name="connsiteX2" fmla="*/ 8940801 w 8940801"/>
              <a:gd name="connsiteY2" fmla="*/ 10316028 h 10316028"/>
              <a:gd name="connsiteX3" fmla="*/ 0 w 8940801"/>
              <a:gd name="connsiteY3" fmla="*/ 10287000 h 10316028"/>
              <a:gd name="connsiteX4" fmla="*/ 0 w 8940801"/>
              <a:gd name="connsiteY4" fmla="*/ 0 h 10316028"/>
              <a:gd name="connsiteX0" fmla="*/ 0 w 8940801"/>
              <a:gd name="connsiteY0" fmla="*/ 0 h 10301514"/>
              <a:gd name="connsiteX1" fmla="*/ 4412343 w 8940801"/>
              <a:gd name="connsiteY1" fmla="*/ 0 h 10301514"/>
              <a:gd name="connsiteX2" fmla="*/ 8940801 w 8940801"/>
              <a:gd name="connsiteY2" fmla="*/ 10301514 h 10301514"/>
              <a:gd name="connsiteX3" fmla="*/ 0 w 8940801"/>
              <a:gd name="connsiteY3" fmla="*/ 10287000 h 10301514"/>
              <a:gd name="connsiteX4" fmla="*/ 0 w 8940801"/>
              <a:gd name="connsiteY4" fmla="*/ 0 h 10301514"/>
              <a:gd name="connsiteX0" fmla="*/ 0 w 9521826"/>
              <a:gd name="connsiteY0" fmla="*/ 0 h 10287000"/>
              <a:gd name="connsiteX1" fmla="*/ 4412343 w 9521826"/>
              <a:gd name="connsiteY1" fmla="*/ 0 h 10287000"/>
              <a:gd name="connsiteX2" fmla="*/ 9521826 w 9521826"/>
              <a:gd name="connsiteY2" fmla="*/ 9777639 h 10287000"/>
              <a:gd name="connsiteX3" fmla="*/ 0 w 9521826"/>
              <a:gd name="connsiteY3" fmla="*/ 10287000 h 10287000"/>
              <a:gd name="connsiteX4" fmla="*/ 0 w 9521826"/>
              <a:gd name="connsiteY4" fmla="*/ 0 h 10287000"/>
              <a:gd name="connsiteX0" fmla="*/ 0 w 8969376"/>
              <a:gd name="connsiteY0" fmla="*/ 0 h 10291989"/>
              <a:gd name="connsiteX1" fmla="*/ 4412343 w 8969376"/>
              <a:gd name="connsiteY1" fmla="*/ 0 h 10291989"/>
              <a:gd name="connsiteX2" fmla="*/ 8969376 w 8969376"/>
              <a:gd name="connsiteY2" fmla="*/ 10291989 h 10291989"/>
              <a:gd name="connsiteX3" fmla="*/ 0 w 8969376"/>
              <a:gd name="connsiteY3" fmla="*/ 10287000 h 10291989"/>
              <a:gd name="connsiteX4" fmla="*/ 0 w 8969376"/>
              <a:gd name="connsiteY4" fmla="*/ 0 h 10291989"/>
              <a:gd name="connsiteX0" fmla="*/ 0 w 7793718"/>
              <a:gd name="connsiteY0" fmla="*/ 0 h 10291989"/>
              <a:gd name="connsiteX1" fmla="*/ 4412343 w 7793718"/>
              <a:gd name="connsiteY1" fmla="*/ 0 h 10291989"/>
              <a:gd name="connsiteX2" fmla="*/ 7793718 w 7793718"/>
              <a:gd name="connsiteY2" fmla="*/ 10291989 h 10291989"/>
              <a:gd name="connsiteX3" fmla="*/ 0 w 7793718"/>
              <a:gd name="connsiteY3" fmla="*/ 10287000 h 10291989"/>
              <a:gd name="connsiteX4" fmla="*/ 0 w 7793718"/>
              <a:gd name="connsiteY4" fmla="*/ 0 h 10291989"/>
              <a:gd name="connsiteX0" fmla="*/ 0 w 7735661"/>
              <a:gd name="connsiteY0" fmla="*/ 0 h 10291989"/>
              <a:gd name="connsiteX1" fmla="*/ 4412343 w 7735661"/>
              <a:gd name="connsiteY1" fmla="*/ 0 h 10291989"/>
              <a:gd name="connsiteX2" fmla="*/ 7735661 w 7735661"/>
              <a:gd name="connsiteY2" fmla="*/ 10291989 h 10291989"/>
              <a:gd name="connsiteX3" fmla="*/ 0 w 7735661"/>
              <a:gd name="connsiteY3" fmla="*/ 10287000 h 10291989"/>
              <a:gd name="connsiteX4" fmla="*/ 0 w 7735661"/>
              <a:gd name="connsiteY4" fmla="*/ 0 h 10291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5661" h="10291989">
                <a:moveTo>
                  <a:pt x="0" y="0"/>
                </a:moveTo>
                <a:lnTo>
                  <a:pt x="4412343" y="0"/>
                </a:lnTo>
                <a:lnTo>
                  <a:pt x="7735661" y="10291989"/>
                </a:lnTo>
                <a:lnTo>
                  <a:pt x="0" y="10287000"/>
                </a:lnTo>
                <a:lnTo>
                  <a:pt x="0" y="0"/>
                </a:lnTo>
                <a:close/>
              </a:path>
            </a:pathLst>
          </a:custGeom>
          <a:blipFill dpi="0" rotWithShape="0">
            <a:blip r:embed="rId2"/>
            <a:srcRect/>
            <a:tile tx="0" ty="0" sx="100000" sy="100000" flip="none" algn="tl"/>
          </a:blipFill>
          <a:effectLst>
            <a:outerShdw blurRad="50800" dist="38100" dir="10800000" algn="r"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11" name="テキスト プレースホルダー 24"/>
          <p:cNvSpPr>
            <a:spLocks noGrp="1"/>
          </p:cNvSpPr>
          <p:nvPr>
            <p:ph type="body" sz="quarter" idx="23" hasCustomPrompt="1"/>
          </p:nvPr>
        </p:nvSpPr>
        <p:spPr>
          <a:xfrm rot="4320000" flipH="1" flipV="1">
            <a:off x="114273" y="3437999"/>
            <a:ext cx="12194117" cy="17997"/>
          </a:xfrm>
          <a:prstGeom prst="rect">
            <a:avLst/>
          </a:prstGeom>
          <a:blipFill>
            <a:blip r:embed="rId3"/>
            <a:stretch>
              <a:fillRect/>
            </a:stretch>
          </a:blipFill>
        </p:spPr>
        <p:txBody>
          <a:bodyPr lIns="51197" tIns="25599" rIns="51197" bIns="25599"/>
          <a:lstStyle/>
          <a:p>
            <a:pPr lvl="0"/>
            <a:r>
              <a:rPr kumimoji="1" lang="en-US" altLang="ja-JP" dirty="0"/>
              <a:t> </a:t>
            </a:r>
            <a:endParaRPr kumimoji="1" lang="ja-JP" altLang="en-US" dirty="0"/>
          </a:p>
        </p:txBody>
      </p:sp>
      <p:sp>
        <p:nvSpPr>
          <p:cNvPr id="12" name="テキスト プレースホルダー 5"/>
          <p:cNvSpPr>
            <a:spLocks noGrp="1"/>
          </p:cNvSpPr>
          <p:nvPr>
            <p:ph type="body" sz="quarter" idx="16" hasCustomPrompt="1"/>
          </p:nvPr>
        </p:nvSpPr>
        <p:spPr>
          <a:xfrm>
            <a:off x="7761112" y="222547"/>
            <a:ext cx="1001312" cy="1635276"/>
          </a:xfrm>
          <a:prstGeom prst="rect">
            <a:avLst/>
          </a:prstGeom>
        </p:spPr>
        <p:txBody>
          <a:bodyPr wrap="none" lIns="20156" tIns="20156" rIns="20156" bIns="20156" anchor="b">
            <a:noAutofit/>
          </a:bodyPr>
          <a:lstStyle>
            <a:lvl1pPr algn="r">
              <a:lnSpc>
                <a:spcPct val="100000"/>
              </a:lnSpc>
              <a:spcBef>
                <a:spcPts val="0"/>
              </a:spcBef>
              <a:defRPr sz="78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3" name="テキスト プレースホルダー 5"/>
          <p:cNvSpPr>
            <a:spLocks noGrp="1"/>
          </p:cNvSpPr>
          <p:nvPr>
            <p:ph type="body" sz="quarter" idx="21" hasCustomPrompt="1"/>
          </p:nvPr>
        </p:nvSpPr>
        <p:spPr>
          <a:xfrm>
            <a:off x="5567452" y="1668686"/>
            <a:ext cx="3199844" cy="1195603"/>
          </a:xfrm>
          <a:prstGeom prst="rect">
            <a:avLst/>
          </a:prstGeom>
        </p:spPr>
        <p:txBody>
          <a:bodyPr lIns="51197" tIns="25599" rIns="51197" bIns="25599" anchor="t">
            <a:noAutofit/>
          </a:bodyPr>
          <a:lstStyle>
            <a:lvl1pPr algn="r">
              <a:lnSpc>
                <a:spcPts val="3359"/>
              </a:lnSpc>
              <a:spcBef>
                <a:spcPts val="0"/>
              </a:spcBef>
              <a:defRPr sz="37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SECTION NAME</a:t>
            </a:r>
            <a:endParaRPr kumimoji="1" lang="ja-JP" altLang="en-US" dirty="0"/>
          </a:p>
        </p:txBody>
      </p:sp>
    </p:spTree>
    <p:extLst>
      <p:ext uri="{BB962C8B-B14F-4D97-AF65-F5344CB8AC3E}">
        <p14:creationId xmlns:p14="http://schemas.microsoft.com/office/powerpoint/2010/main" val="248777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750"/>
                                        <p:tgtEl>
                                          <p:spTgt spid="11"/>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 presetClass="entr" presetSubtype="1" decel="100000" fill="hold" grpId="0" nodeType="withEffect">
                                  <p:stCondLst>
                                    <p:cond delay="250"/>
                                  </p:stCondLst>
                                  <p:childTnLst>
                                    <p:set>
                                      <p:cBhvr>
                                        <p:cTn id="16" dur="1" fill="hold">
                                          <p:stCondLst>
                                            <p:cond delay="0"/>
                                          </p:stCondLst>
                                        </p:cTn>
                                        <p:tgtEl>
                                          <p:spTgt spid="12">
                                            <p:txEl>
                                              <p:pRg st="0" end="0"/>
                                            </p:txEl>
                                          </p:spTgt>
                                        </p:tgtEl>
                                        <p:attrNameLst>
                                          <p:attrName>style.visibility</p:attrName>
                                        </p:attrNameLst>
                                      </p:cBhvr>
                                      <p:to>
                                        <p:strVal val="visible"/>
                                      </p:to>
                                    </p:set>
                                    <p:anim calcmode="lin" valueType="num">
                                      <p:cBhvr additive="base">
                                        <p:cTn id="17" dur="75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8" dur="750" fill="hold"/>
                                        <p:tgtEl>
                                          <p:spTgt spid="12">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250"/>
                                  </p:stCondLst>
                                  <p:childTnLst>
                                    <p:set>
                                      <p:cBhvr>
                                        <p:cTn id="20" dur="1" fill="hold">
                                          <p:stCondLst>
                                            <p:cond delay="0"/>
                                          </p:stCondLst>
                                        </p:cTn>
                                        <p:tgtEl>
                                          <p:spTgt spid="13">
                                            <p:txEl>
                                              <p:pRg st="0" end="0"/>
                                            </p:txEl>
                                          </p:spTgt>
                                        </p:tgtEl>
                                        <p:attrNameLst>
                                          <p:attrName>style.visibility</p:attrName>
                                        </p:attrNameLst>
                                      </p:cBhvr>
                                      <p:to>
                                        <p:strVal val="visible"/>
                                      </p:to>
                                    </p:set>
                                    <p:anim calcmode="lin" valueType="num">
                                      <p:cBhvr additive="base">
                                        <p:cTn id="21" dur="75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animBg="1">
        <p:tmplLst>
          <p:tmpl>
            <p:tnLst>
              <p:par>
                <p:cTn presetID="2" presetClass="entr" presetSubtype="2"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2" presetClass="entr" presetSubtype="1"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Effect transition="in" filter="wipe(up)">
                      <p:cBhvr>
                        <p:cTn dur="750"/>
                        <p:tgtEl>
                          <p:spTgt spid="11"/>
                        </p:tgtEl>
                      </p:cBhvr>
                    </p:animEffect>
                  </p:childTnLst>
                </p:cTn>
              </p:par>
            </p:tnLst>
          </p:tmpl>
        </p:tmplLst>
      </p:bldP>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1+#ppt_w/2"/>
                          </p:val>
                        </p:tav>
                        <p:tav tm="100000">
                          <p:val>
                            <p:strVal val="#ppt_x"/>
                          </p:val>
                        </p:tav>
                      </p:tavLst>
                    </p:anim>
                    <p:anim calcmode="lin" valueType="num">
                      <p:cBhvr additive="base">
                        <p:cTn dur="75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Profile 1">
    <p:spTree>
      <p:nvGrpSpPr>
        <p:cNvPr id="1" name=""/>
        <p:cNvGrpSpPr/>
        <p:nvPr/>
      </p:nvGrpSpPr>
      <p:grpSpPr>
        <a:xfrm>
          <a:off x="0" y="0"/>
          <a:ext cx="0" cy="0"/>
          <a:chOff x="0" y="0"/>
          <a:chExt cx="0" cy="0"/>
        </a:xfrm>
      </p:grpSpPr>
      <p:sp>
        <p:nvSpPr>
          <p:cNvPr id="38" name="正方形/長方形 37"/>
          <p:cNvSpPr/>
          <p:nvPr/>
        </p:nvSpPr>
        <p:spPr>
          <a:xfrm>
            <a:off x="-14512" y="5861636"/>
            <a:ext cx="9178407" cy="1015127"/>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正方形/長方形 21"/>
          <p:cNvSpPr/>
          <p:nvPr/>
        </p:nvSpPr>
        <p:spPr>
          <a:xfrm>
            <a:off x="-14512" y="1602472"/>
            <a:ext cx="9178407" cy="1732039"/>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0" y="3247427"/>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5" name="テキスト プレースホルダー 5"/>
          <p:cNvSpPr>
            <a:spLocks noGrp="1"/>
          </p:cNvSpPr>
          <p:nvPr>
            <p:ph type="body" sz="quarter" idx="21" hasCustomPrompt="1"/>
          </p:nvPr>
        </p:nvSpPr>
        <p:spPr>
          <a:xfrm>
            <a:off x="4129398" y="1799780"/>
            <a:ext cx="4744555" cy="935647"/>
          </a:xfrm>
          <a:prstGeom prst="rect">
            <a:avLst/>
          </a:prstGeom>
          <a:noFill/>
        </p:spPr>
        <p:txBody>
          <a:bodyPr lIns="51197" tIns="25599" rIns="51197" bIns="25599" anchor="b">
            <a:noAutofit/>
          </a:bodyPr>
          <a:lstStyle>
            <a:lvl1pPr algn="l">
              <a:lnSpc>
                <a:spcPct val="100000"/>
              </a:lnSpc>
              <a:spcBef>
                <a:spcPts val="0"/>
              </a:spcBef>
              <a:defRPr sz="4500" i="0" baseline="0">
                <a:blipFill dpi="0" rotWithShape="1">
                  <a:blip r:embed="rId4"/>
                  <a:srcRect/>
                  <a:tile tx="0" ty="0" sx="100000" sy="100000" flip="none" algn="tl"/>
                </a:blipFill>
                <a:effectLst>
                  <a:innerShdw blurRad="114300">
                    <a:prstClr val="black"/>
                  </a:innerShdw>
                </a:effectLst>
                <a:latin typeface="+mj-lt"/>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13" hasCustomPrompt="1"/>
          </p:nvPr>
        </p:nvSpPr>
        <p:spPr>
          <a:xfrm>
            <a:off x="4135856" y="2580608"/>
            <a:ext cx="4738093" cy="618437"/>
          </a:xfrm>
          <a:prstGeom prst="rect">
            <a:avLst/>
          </a:prstGeom>
        </p:spPr>
        <p:txBody>
          <a:bodyPr lIns="51197" tIns="25599" rIns="51197" bIns="25599" anchor="t">
            <a:noAutofit/>
          </a:bodyPr>
          <a:lstStyle>
            <a:lvl1pPr algn="l">
              <a:lnSpc>
                <a:spcPct val="100000"/>
              </a:lnSpc>
              <a:spcBef>
                <a:spcPts val="0"/>
              </a:spcBef>
              <a:defRPr sz="22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25" name="直線コネクタ 24"/>
          <p:cNvCxnSpPr/>
          <p:nvPr/>
        </p:nvCxnSpPr>
        <p:spPr>
          <a:xfrm>
            <a:off x="0" y="171375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 name="円/楕円 17"/>
          <p:cNvSpPr/>
          <p:nvPr/>
        </p:nvSpPr>
        <p:spPr>
          <a:xfrm>
            <a:off x="819464" y="845856"/>
            <a:ext cx="3035263" cy="4047719"/>
          </a:xfrm>
          <a:prstGeom prst="ellipse">
            <a:avLst/>
          </a:prstGeom>
          <a:blipFill dpi="0" rotWithShape="1">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円/楕円 18"/>
          <p:cNvSpPr/>
          <p:nvPr/>
        </p:nvSpPr>
        <p:spPr>
          <a:xfrm>
            <a:off x="909903" y="966469"/>
            <a:ext cx="2854372" cy="38064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4" hasCustomPrompt="1"/>
          </p:nvPr>
        </p:nvSpPr>
        <p:spPr>
          <a:xfrm>
            <a:off x="964575" y="1039379"/>
            <a:ext cx="2745028" cy="3660673"/>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135853" y="3483689"/>
            <a:ext cx="4469625" cy="161566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9" name="図プレースホルダー 28"/>
          <p:cNvSpPr>
            <a:spLocks noGrp="1"/>
          </p:cNvSpPr>
          <p:nvPr>
            <p:ph type="pic" sz="quarter" idx="22" hasCustomPrompt="1"/>
          </p:nvPr>
        </p:nvSpPr>
        <p:spPr>
          <a:xfrm>
            <a:off x="1058654"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0" name="テキスト プレースホルダー 5"/>
          <p:cNvSpPr>
            <a:spLocks noGrp="1"/>
          </p:cNvSpPr>
          <p:nvPr>
            <p:ph type="body" sz="quarter" idx="23" hasCustomPrompt="1"/>
          </p:nvPr>
        </p:nvSpPr>
        <p:spPr>
          <a:xfrm>
            <a:off x="1378804"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2" name="図プレースホルダー 28"/>
          <p:cNvSpPr>
            <a:spLocks noGrp="1"/>
          </p:cNvSpPr>
          <p:nvPr>
            <p:ph type="pic" sz="quarter" idx="24" hasCustomPrompt="1"/>
          </p:nvPr>
        </p:nvSpPr>
        <p:spPr>
          <a:xfrm>
            <a:off x="3690726"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3" name="テキスト プレースホルダー 5"/>
          <p:cNvSpPr>
            <a:spLocks noGrp="1"/>
          </p:cNvSpPr>
          <p:nvPr>
            <p:ph type="body" sz="quarter" idx="25" hasCustomPrompt="1"/>
          </p:nvPr>
        </p:nvSpPr>
        <p:spPr>
          <a:xfrm>
            <a:off x="4010876"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sp>
        <p:nvSpPr>
          <p:cNvPr id="35" name="図プレースホルダー 28"/>
          <p:cNvSpPr>
            <a:spLocks noGrp="1"/>
          </p:cNvSpPr>
          <p:nvPr>
            <p:ph type="pic" sz="quarter" idx="26" hasCustomPrompt="1"/>
          </p:nvPr>
        </p:nvSpPr>
        <p:spPr>
          <a:xfrm>
            <a:off x="6322797" y="6176443"/>
            <a:ext cx="304747" cy="406400"/>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36" name="テキスト プレースホルダー 5"/>
          <p:cNvSpPr>
            <a:spLocks noGrp="1"/>
          </p:cNvSpPr>
          <p:nvPr>
            <p:ph type="body" sz="quarter" idx="27" hasCustomPrompt="1"/>
          </p:nvPr>
        </p:nvSpPr>
        <p:spPr>
          <a:xfrm>
            <a:off x="6642942" y="6156034"/>
            <a:ext cx="1811873" cy="447229"/>
          </a:xfrm>
          <a:prstGeom prst="rect">
            <a:avLst/>
          </a:prstGeom>
        </p:spPr>
        <p:txBody>
          <a:bodyPr lIns="51197" tIns="25599" rIns="51197" bIns="25599" anchor="ctr">
            <a:normAutofit/>
          </a:bodyPr>
          <a:lstStyle>
            <a:lvl1pPr algn="l">
              <a:lnSpc>
                <a:spcPct val="130000"/>
              </a:lnSpc>
              <a:defRPr sz="1000" baseline="0">
                <a:solidFill>
                  <a:schemeClr val="bg1"/>
                </a:solidFill>
              </a:defRPr>
            </a:lvl1pPr>
          </a:lstStyle>
          <a:p>
            <a:pPr lvl="0"/>
            <a:r>
              <a:rPr kumimoji="1" lang="en-US" altLang="ja-JP" dirty="0"/>
              <a:t>Text Here</a:t>
            </a:r>
            <a:endParaRPr kumimoji="1" lang="ja-JP" altLang="en-US" dirty="0"/>
          </a:p>
        </p:txBody>
      </p:sp>
      <p:cxnSp>
        <p:nvCxnSpPr>
          <p:cNvPr id="39" name="直線コネクタ 38"/>
          <p:cNvCxnSpPr/>
          <p:nvPr/>
        </p:nvCxnSpPr>
        <p:spPr>
          <a:xfrm>
            <a:off x="19895" y="5968078"/>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3" name="テキスト プレースホルダー 5"/>
          <p:cNvSpPr>
            <a:spLocks noGrp="1"/>
          </p:cNvSpPr>
          <p:nvPr>
            <p:ph type="body" sz="quarter" idx="28" hasCustomPrompt="1"/>
          </p:nvPr>
        </p:nvSpPr>
        <p:spPr>
          <a:xfrm>
            <a:off x="4127892" y="774095"/>
            <a:ext cx="4738093" cy="828372"/>
          </a:xfrm>
          <a:prstGeom prst="rect">
            <a:avLst/>
          </a:prstGeom>
        </p:spPr>
        <p:txBody>
          <a:bodyPr lIns="51197" tIns="25599" rIns="51197" bIns="25599" anchor="b">
            <a:noAutofit/>
          </a:bodyPr>
          <a:lstStyle>
            <a:lvl1pPr algn="l">
              <a:lnSpc>
                <a:spcPct val="100000"/>
              </a:lnSpc>
              <a:spcBef>
                <a:spcPts val="0"/>
              </a:spcBef>
              <a:defRPr sz="37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grpSp>
        <p:nvGrpSpPr>
          <p:cNvPr id="24" name="グループ化 23"/>
          <p:cNvGrpSpPr/>
          <p:nvPr/>
        </p:nvGrpSpPr>
        <p:grpSpPr>
          <a:xfrm>
            <a:off x="8387761" y="226119"/>
            <a:ext cx="575232" cy="767111"/>
            <a:chOff x="7418859" y="2569953"/>
            <a:chExt cx="934639" cy="934639"/>
          </a:xfrm>
        </p:grpSpPr>
        <p:sp>
          <p:nvSpPr>
            <p:cNvPr id="28" name="涙形 27"/>
            <p:cNvSpPr/>
            <p:nvPr/>
          </p:nvSpPr>
          <p:spPr>
            <a:xfrm>
              <a:off x="7418859" y="2569953"/>
              <a:ext cx="934639" cy="934639"/>
            </a:xfrm>
            <a:prstGeom prst="teardrop">
              <a:avLst/>
            </a:prstGeom>
            <a:blipFill>
              <a:blip r:embed="rId4"/>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7" name="涙形 36"/>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371569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ppt_x"/>
                                          </p:val>
                                        </p:tav>
                                        <p:tav tm="100000">
                                          <p:val>
                                            <p:strVal val="#ppt_x"/>
                                          </p:val>
                                        </p:tav>
                                      </p:tavLst>
                                    </p:anim>
                                    <p:anim calcmode="lin" valueType="num">
                                      <p:cBhvr additive="base">
                                        <p:cTn id="17" dur="500" fill="hold"/>
                                        <p:tgtEl>
                                          <p:spTgt spid="18"/>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heel(1)">
                                      <p:cBhvr>
                                        <p:cTn id="21" dur="10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9" dur="10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30" fill="hold">
                            <p:stCondLst>
                              <p:cond delay="3100"/>
                            </p:stCondLst>
                            <p:childTnLst>
                              <p:par>
                                <p:cTn id="31" presetID="16" presetClass="entr" presetSubtype="37" fill="hold" grpId="0"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arn(outVertical)">
                                      <p:cBhvr>
                                        <p:cTn id="33" dur="500"/>
                                        <p:tgtEl>
                                          <p:spTgt spid="22"/>
                                        </p:tgtEl>
                                      </p:cBhvr>
                                    </p:animEffect>
                                  </p:childTnLst>
                                </p:cTn>
                              </p:par>
                              <p:par>
                                <p:cTn id="34" presetID="22" presetClass="entr" presetSubtype="8" fill="hold" nodeType="withEffect">
                                  <p:stCondLst>
                                    <p:cond delay="25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par>
                                <p:cTn id="37" presetID="22" presetClass="entr" presetSubtype="2" fill="hold" nodeType="withEffect">
                                  <p:stCondLst>
                                    <p:cond delay="250"/>
                                  </p:stCondLst>
                                  <p:childTnLst>
                                    <p:set>
                                      <p:cBhvr>
                                        <p:cTn id="38" dur="1" fill="hold">
                                          <p:stCondLst>
                                            <p:cond delay="0"/>
                                          </p:stCondLst>
                                        </p:cTn>
                                        <p:tgtEl>
                                          <p:spTgt spid="25"/>
                                        </p:tgtEl>
                                        <p:attrNameLst>
                                          <p:attrName>style.visibility</p:attrName>
                                        </p:attrNameLst>
                                      </p:cBhvr>
                                      <p:to>
                                        <p:strVal val="visible"/>
                                      </p:to>
                                    </p:set>
                                    <p:animEffect transition="in" filter="wipe(right)">
                                      <p:cBhvr>
                                        <p:cTn id="39" dur="500"/>
                                        <p:tgtEl>
                                          <p:spTgt spid="25"/>
                                        </p:tgtEl>
                                      </p:cBhvr>
                                    </p:animEffect>
                                  </p:childTnLst>
                                </p:cTn>
                              </p:par>
                            </p:childTnLst>
                          </p:cTn>
                        </p:par>
                        <p:par>
                          <p:cTn id="40" fill="hold">
                            <p:stCondLst>
                              <p:cond delay="3850"/>
                            </p:stCondLst>
                            <p:childTnLst>
                              <p:par>
                                <p:cTn id="41" presetID="2" presetClass="entr" presetSubtype="2" decel="100000" fill="hold" grpId="0" nodeType="afterEffect">
                                  <p:stCondLst>
                                    <p:cond delay="0"/>
                                  </p:stCondLst>
                                  <p:iterate type="wd">
                                    <p:tmPct val="10000"/>
                                  </p:iterate>
                                  <p:childTnLst>
                                    <p:set>
                                      <p:cBhvr>
                                        <p:cTn id="42" dur="1" fill="hold">
                                          <p:stCondLst>
                                            <p:cond delay="0"/>
                                          </p:stCondLst>
                                        </p:cTn>
                                        <p:tgtEl>
                                          <p:spTgt spid="15">
                                            <p:txEl>
                                              <p:pRg st="0" end="0"/>
                                            </p:txEl>
                                          </p:spTgt>
                                        </p:tgtEl>
                                        <p:attrNameLst>
                                          <p:attrName>style.visibility</p:attrName>
                                        </p:attrNameLst>
                                      </p:cBhvr>
                                      <p:to>
                                        <p:strVal val="visible"/>
                                      </p:to>
                                    </p:set>
                                    <p:anim calcmode="lin" valueType="num">
                                      <p:cBhvr additive="base">
                                        <p:cTn id="43" dur="7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4" dur="7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4675"/>
                            </p:stCondLst>
                            <p:childTnLst>
                              <p:par>
                                <p:cTn id="46" presetID="22" presetClass="entr" presetSubtype="8" fill="hold" grpId="0" nodeType="afterEffect">
                                  <p:stCondLst>
                                    <p:cond delay="0"/>
                                  </p:stCondLst>
                                  <p:childTnLst>
                                    <p:set>
                                      <p:cBhvr>
                                        <p:cTn id="47" dur="1" fill="hold">
                                          <p:stCondLst>
                                            <p:cond delay="0"/>
                                          </p:stCondLst>
                                        </p:cTn>
                                        <p:tgtEl>
                                          <p:spTgt spid="20">
                                            <p:txEl>
                                              <p:pRg st="0" end="0"/>
                                            </p:txEl>
                                          </p:spTgt>
                                        </p:tgtEl>
                                        <p:attrNameLst>
                                          <p:attrName>style.visibility</p:attrName>
                                        </p:attrNameLst>
                                      </p:cBhvr>
                                      <p:to>
                                        <p:strVal val="visible"/>
                                      </p:to>
                                    </p:set>
                                    <p:animEffect transition="in" filter="wipe(left)">
                                      <p:cBhvr>
                                        <p:cTn id="48" dur="500"/>
                                        <p:tgtEl>
                                          <p:spTgt spid="20">
                                            <p:txEl>
                                              <p:pRg st="0" end="0"/>
                                            </p:txEl>
                                          </p:spTgt>
                                        </p:tgtEl>
                                      </p:cBhvr>
                                    </p:animEffect>
                                  </p:childTnLst>
                                </p:cTn>
                              </p:par>
                            </p:childTnLst>
                          </p:cTn>
                        </p:par>
                        <p:par>
                          <p:cTn id="49" fill="hold">
                            <p:stCondLst>
                              <p:cond delay="5175"/>
                            </p:stCondLst>
                            <p:childTnLst>
                              <p:par>
                                <p:cTn id="50" presetID="10" presetClass="entr" presetSubtype="0" fill="hold" grpId="0" nodeType="afterEffect">
                                  <p:stCondLst>
                                    <p:cond delay="25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500"/>
                                        <p:tgtEl>
                                          <p:spTgt spid="26">
                                            <p:txEl>
                                              <p:pRg st="0" end="0"/>
                                            </p:txEl>
                                          </p:spTgt>
                                        </p:tgtEl>
                                      </p:cBhvr>
                                    </p:animEffect>
                                  </p:childTnLst>
                                </p:cTn>
                              </p:par>
                            </p:childTnLst>
                          </p:cTn>
                        </p:par>
                        <p:par>
                          <p:cTn id="53" fill="hold">
                            <p:stCondLst>
                              <p:cond delay="5925"/>
                            </p:stCondLst>
                            <p:childTnLst>
                              <p:par>
                                <p:cTn id="54" presetID="16" presetClass="entr" presetSubtype="37" fill="hold" grpId="0" nodeType="after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barn(outVertical)">
                                      <p:cBhvr>
                                        <p:cTn id="56" dur="500"/>
                                        <p:tgtEl>
                                          <p:spTgt spid="38"/>
                                        </p:tgtEl>
                                      </p:cBhvr>
                                    </p:animEffect>
                                  </p:childTnLst>
                                </p:cTn>
                              </p:par>
                              <p:par>
                                <p:cTn id="57" presetID="22" presetClass="entr" presetSubtype="8" fill="hold" nodeType="withEffect">
                                  <p:stCondLst>
                                    <p:cond delay="50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childTnLst>
                          </p:cTn>
                        </p:par>
                        <p:par>
                          <p:cTn id="60" fill="hold">
                            <p:stCondLst>
                              <p:cond delay="6925"/>
                            </p:stCondLst>
                            <p:childTnLst>
                              <p:par>
                                <p:cTn id="61" presetID="49" presetClass="entr" presetSubtype="0" decel="100000" fill="hold" grpId="0" nodeType="afterEffect">
                                  <p:stCondLst>
                                    <p:cond delay="0"/>
                                  </p:stCondLst>
                                  <p:childTnLst>
                                    <p:set>
                                      <p:cBhvr>
                                        <p:cTn id="62" dur="1" fill="hold">
                                          <p:stCondLst>
                                            <p:cond delay="0"/>
                                          </p:stCondLst>
                                        </p:cTn>
                                        <p:tgtEl>
                                          <p:spTgt spid="29"/>
                                        </p:tgtEl>
                                        <p:attrNameLst>
                                          <p:attrName>style.visibility</p:attrName>
                                        </p:attrNameLst>
                                      </p:cBhvr>
                                      <p:to>
                                        <p:strVal val="visible"/>
                                      </p:to>
                                    </p:set>
                                    <p:anim calcmode="lin" valueType="num">
                                      <p:cBhvr>
                                        <p:cTn id="63" dur="500" fill="hold"/>
                                        <p:tgtEl>
                                          <p:spTgt spid="29"/>
                                        </p:tgtEl>
                                        <p:attrNameLst>
                                          <p:attrName>ppt_w</p:attrName>
                                        </p:attrNameLst>
                                      </p:cBhvr>
                                      <p:tavLst>
                                        <p:tav tm="0">
                                          <p:val>
                                            <p:fltVal val="0"/>
                                          </p:val>
                                        </p:tav>
                                        <p:tav tm="100000">
                                          <p:val>
                                            <p:strVal val="#ppt_w"/>
                                          </p:val>
                                        </p:tav>
                                      </p:tavLst>
                                    </p:anim>
                                    <p:anim calcmode="lin" valueType="num">
                                      <p:cBhvr>
                                        <p:cTn id="64" dur="500" fill="hold"/>
                                        <p:tgtEl>
                                          <p:spTgt spid="29"/>
                                        </p:tgtEl>
                                        <p:attrNameLst>
                                          <p:attrName>ppt_h</p:attrName>
                                        </p:attrNameLst>
                                      </p:cBhvr>
                                      <p:tavLst>
                                        <p:tav tm="0">
                                          <p:val>
                                            <p:fltVal val="0"/>
                                          </p:val>
                                        </p:tav>
                                        <p:tav tm="100000">
                                          <p:val>
                                            <p:strVal val="#ppt_h"/>
                                          </p:val>
                                        </p:tav>
                                      </p:tavLst>
                                    </p:anim>
                                    <p:anim calcmode="lin" valueType="num">
                                      <p:cBhvr>
                                        <p:cTn id="65" dur="500" fill="hold"/>
                                        <p:tgtEl>
                                          <p:spTgt spid="29"/>
                                        </p:tgtEl>
                                        <p:attrNameLst>
                                          <p:attrName>style.rotation</p:attrName>
                                        </p:attrNameLst>
                                      </p:cBhvr>
                                      <p:tavLst>
                                        <p:tav tm="0">
                                          <p:val>
                                            <p:fltVal val="360"/>
                                          </p:val>
                                        </p:tav>
                                        <p:tav tm="100000">
                                          <p:val>
                                            <p:fltVal val="0"/>
                                          </p:val>
                                        </p:tav>
                                      </p:tavLst>
                                    </p:anim>
                                    <p:animEffect transition="in" filter="fade">
                                      <p:cBhvr>
                                        <p:cTn id="66" dur="500"/>
                                        <p:tgtEl>
                                          <p:spTgt spid="29"/>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par>
                          <p:cTn id="70" fill="hold">
                            <p:stCondLst>
                              <p:cond delay="7675"/>
                            </p:stCondLst>
                            <p:childTnLst>
                              <p:par>
                                <p:cTn id="71" presetID="49" presetClass="entr" presetSubtype="0" decel="100000"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 calcmode="lin" valueType="num">
                                      <p:cBhvr>
                                        <p:cTn id="75" dur="500" fill="hold"/>
                                        <p:tgtEl>
                                          <p:spTgt spid="32"/>
                                        </p:tgtEl>
                                        <p:attrNameLst>
                                          <p:attrName>style.rotation</p:attrName>
                                        </p:attrNameLst>
                                      </p:cBhvr>
                                      <p:tavLst>
                                        <p:tav tm="0">
                                          <p:val>
                                            <p:fltVal val="360"/>
                                          </p:val>
                                        </p:tav>
                                        <p:tav tm="100000">
                                          <p:val>
                                            <p:fltVal val="0"/>
                                          </p:val>
                                        </p:tav>
                                      </p:tavLst>
                                    </p:anim>
                                    <p:animEffect transition="in" filter="fade">
                                      <p:cBhvr>
                                        <p:cTn id="76" dur="500"/>
                                        <p:tgtEl>
                                          <p:spTgt spid="32"/>
                                        </p:tgtEl>
                                      </p:cBhvr>
                                    </p:animEffect>
                                  </p:childTnLst>
                                </p:cTn>
                              </p:par>
                              <p:par>
                                <p:cTn id="77" presetID="22" presetClass="entr" presetSubtype="8" fill="hold" grpId="0" nodeType="withEffect">
                                  <p:stCondLst>
                                    <p:cond delay="250"/>
                                  </p:stCondLst>
                                  <p:childTnLst>
                                    <p:set>
                                      <p:cBhvr>
                                        <p:cTn id="78" dur="1" fill="hold">
                                          <p:stCondLst>
                                            <p:cond delay="0"/>
                                          </p:stCondLst>
                                        </p:cTn>
                                        <p:tgtEl>
                                          <p:spTgt spid="33">
                                            <p:txEl>
                                              <p:pRg st="0" end="0"/>
                                            </p:txEl>
                                          </p:spTgt>
                                        </p:tgtEl>
                                        <p:attrNameLst>
                                          <p:attrName>style.visibility</p:attrName>
                                        </p:attrNameLst>
                                      </p:cBhvr>
                                      <p:to>
                                        <p:strVal val="visible"/>
                                      </p:to>
                                    </p:set>
                                    <p:animEffect transition="in" filter="wipe(left)">
                                      <p:cBhvr>
                                        <p:cTn id="79" dur="500"/>
                                        <p:tgtEl>
                                          <p:spTgt spid="33">
                                            <p:txEl>
                                              <p:pRg st="0" end="0"/>
                                            </p:txEl>
                                          </p:spTgt>
                                        </p:tgtEl>
                                      </p:cBhvr>
                                    </p:animEffect>
                                  </p:childTnLst>
                                </p:cTn>
                              </p:par>
                            </p:childTnLst>
                          </p:cTn>
                        </p:par>
                        <p:par>
                          <p:cTn id="80" fill="hold">
                            <p:stCondLst>
                              <p:cond delay="8425"/>
                            </p:stCondLst>
                            <p:childTnLst>
                              <p:par>
                                <p:cTn id="81" presetID="49" presetClass="entr" presetSubtype="0" decel="100000" fill="hold" grpId="0" nodeType="after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p:cTn id="83" dur="500" fill="hold"/>
                                        <p:tgtEl>
                                          <p:spTgt spid="35"/>
                                        </p:tgtEl>
                                        <p:attrNameLst>
                                          <p:attrName>ppt_w</p:attrName>
                                        </p:attrNameLst>
                                      </p:cBhvr>
                                      <p:tavLst>
                                        <p:tav tm="0">
                                          <p:val>
                                            <p:fltVal val="0"/>
                                          </p:val>
                                        </p:tav>
                                        <p:tav tm="100000">
                                          <p:val>
                                            <p:strVal val="#ppt_w"/>
                                          </p:val>
                                        </p:tav>
                                      </p:tavLst>
                                    </p:anim>
                                    <p:anim calcmode="lin" valueType="num">
                                      <p:cBhvr>
                                        <p:cTn id="84" dur="500" fill="hold"/>
                                        <p:tgtEl>
                                          <p:spTgt spid="35"/>
                                        </p:tgtEl>
                                        <p:attrNameLst>
                                          <p:attrName>ppt_h</p:attrName>
                                        </p:attrNameLst>
                                      </p:cBhvr>
                                      <p:tavLst>
                                        <p:tav tm="0">
                                          <p:val>
                                            <p:fltVal val="0"/>
                                          </p:val>
                                        </p:tav>
                                        <p:tav tm="100000">
                                          <p:val>
                                            <p:strVal val="#ppt_h"/>
                                          </p:val>
                                        </p:tav>
                                      </p:tavLst>
                                    </p:anim>
                                    <p:anim calcmode="lin" valueType="num">
                                      <p:cBhvr>
                                        <p:cTn id="85" dur="500" fill="hold"/>
                                        <p:tgtEl>
                                          <p:spTgt spid="35"/>
                                        </p:tgtEl>
                                        <p:attrNameLst>
                                          <p:attrName>style.rotation</p:attrName>
                                        </p:attrNameLst>
                                      </p:cBhvr>
                                      <p:tavLst>
                                        <p:tav tm="0">
                                          <p:val>
                                            <p:fltVal val="360"/>
                                          </p:val>
                                        </p:tav>
                                        <p:tav tm="100000">
                                          <p:val>
                                            <p:fltVal val="0"/>
                                          </p:val>
                                        </p:tav>
                                      </p:tavLst>
                                    </p:anim>
                                    <p:animEffect transition="in" filter="fade">
                                      <p:cBhvr>
                                        <p:cTn id="86" dur="500"/>
                                        <p:tgtEl>
                                          <p:spTgt spid="35"/>
                                        </p:tgtEl>
                                      </p:cBhvr>
                                    </p:animEffect>
                                  </p:childTnLst>
                                </p:cTn>
                              </p:par>
                              <p:par>
                                <p:cTn id="87" presetID="22" presetClass="entr" presetSubtype="8" fill="hold" grpId="0" nodeType="withEffect">
                                  <p:stCondLst>
                                    <p:cond delay="250"/>
                                  </p:stCondLst>
                                  <p:childTnLst>
                                    <p:set>
                                      <p:cBhvr>
                                        <p:cTn id="88" dur="1" fill="hold">
                                          <p:stCondLst>
                                            <p:cond delay="0"/>
                                          </p:stCondLst>
                                        </p:cTn>
                                        <p:tgtEl>
                                          <p:spTgt spid="36">
                                            <p:txEl>
                                              <p:pRg st="0" end="0"/>
                                            </p:txEl>
                                          </p:spTgt>
                                        </p:tgtEl>
                                        <p:attrNameLst>
                                          <p:attrName>style.visibility</p:attrName>
                                        </p:attrNameLst>
                                      </p:cBhvr>
                                      <p:to>
                                        <p:strVal val="visible"/>
                                      </p:to>
                                    </p:set>
                                    <p:animEffect transition="in" filter="wipe(left)">
                                      <p:cBhvr>
                                        <p:cTn id="89"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22" grpId="0" animBg="1"/>
      <p:bldP spid="22" grpId="1" animBg="1"/>
      <p:bldP spid="1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1+#ppt_w/2"/>
                          </p:val>
                        </p:tav>
                        <p:tav tm="100000">
                          <p:val>
                            <p:strVal val="#ppt_x"/>
                          </p:val>
                        </p:tav>
                      </p:tavLst>
                    </p:anim>
                    <p:anim calcmode="lin" valueType="num">
                      <p:cBhvr additive="base">
                        <p:cTn dur="75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18" grpId="0" animBg="1"/>
      <p:bldP spid="18" grpId="1" animBg="1"/>
      <p:bldP spid="19" grpId="0" animBg="1"/>
      <p:bldP spid="19" grpId="1" animBg="1"/>
      <p:bldP spid="21" grpId="0"/>
      <p:bldP spid="26" grpId="0" build="p">
        <p:tmplLst>
          <p:tmpl lvl="1">
            <p:tnLst>
              <p:par>
                <p:cTn presetID="10" presetClass="entr" presetSubtype="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9" grpId="0"/>
      <p:bldP spid="30" grpId="0" build="p">
        <p:tmplLst>
          <p:tmpl lvl="1">
            <p:tnLst>
              <p:par>
                <p:cTn presetID="22" presetClass="entr" presetSubtype="8"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2" grpId="0"/>
      <p:bldP spid="33" grpId="0" build="p">
        <p:tmplLst>
          <p:tmpl lvl="1">
            <p:tnLst>
              <p:par>
                <p:cTn presetID="22" presetClass="entr" presetSubtype="8"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5" grpId="0"/>
      <p:bldP spid="36" grpId="0" build="p">
        <p:tmplLst>
          <p:tmpl lvl="1">
            <p:tnLst>
              <p:par>
                <p:cTn presetID="22" presetClass="entr" presetSubtype="8"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2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0-#ppt_h/2"/>
                          </p:val>
                        </p:tav>
                        <p:tav tm="100000">
                          <p:val>
                            <p:strVal val="#ppt_y"/>
                          </p:val>
                        </p:tav>
                      </p:tavLst>
                    </p:anim>
                  </p:childTnLst>
                </p:cTn>
              </p:par>
            </p:tnLst>
          </p:tmpl>
        </p:tmplLst>
      </p:bldP>
      <p:bldP spid="40" grpId="0"/>
    </p:bld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0" name="図プレースホルダー 9"/>
          <p:cNvSpPr>
            <a:spLocks noGrp="1"/>
          </p:cNvSpPr>
          <p:nvPr>
            <p:ph type="pic" sz="quarter" idx="10" hasCustomPrompt="1"/>
          </p:nvPr>
        </p:nvSpPr>
        <p:spPr>
          <a:xfrm>
            <a:off x="347949" y="0"/>
            <a:ext cx="3614111" cy="6858000"/>
          </a:xfrm>
          <a:prstGeom prst="rect">
            <a:avLst/>
          </a:prstGeom>
          <a:effectLst>
            <a:outerShdw blurRad="50800" dist="88900" dir="2700000" algn="tl" rotWithShape="0">
              <a:prstClr val="black">
                <a:alpha val="40000"/>
              </a:prstClr>
            </a:out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1" name="テキスト プレースホルダー 5"/>
          <p:cNvSpPr>
            <a:spLocks noGrp="1"/>
          </p:cNvSpPr>
          <p:nvPr>
            <p:ph type="body" sz="quarter" idx="16" hasCustomPrompt="1"/>
          </p:nvPr>
        </p:nvSpPr>
        <p:spPr>
          <a:xfrm>
            <a:off x="3990742" y="116119"/>
            <a:ext cx="4339019" cy="2651275"/>
          </a:xfrm>
          <a:prstGeom prst="rect">
            <a:avLst/>
          </a:prstGeom>
        </p:spPr>
        <p:txBody>
          <a:bodyPr lIns="51197" tIns="25599" rIns="51197" bIns="25599" anchor="b">
            <a:noAutofit/>
          </a:bodyPr>
          <a:lstStyle>
            <a:lvl1pPr algn="l">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2" name="テキスト プレースホルダー 5"/>
          <p:cNvSpPr>
            <a:spLocks noGrp="1"/>
          </p:cNvSpPr>
          <p:nvPr>
            <p:ph type="body" sz="quarter" idx="21" hasCustomPrompt="1"/>
          </p:nvPr>
        </p:nvSpPr>
        <p:spPr>
          <a:xfrm>
            <a:off x="3990736" y="2612579"/>
            <a:ext cx="4353531" cy="633791"/>
          </a:xfrm>
          <a:prstGeom prst="rect">
            <a:avLst/>
          </a:prstGeom>
        </p:spPr>
        <p:txBody>
          <a:bodyPr lIns="51197" tIns="25599" rIns="51197" bIns="25599" anchor="ctr">
            <a:noAutofit/>
          </a:bodyPr>
          <a:lstStyle>
            <a:lvl1pPr algn="l">
              <a:lnSpc>
                <a:spcPct val="100000"/>
              </a:lnSpc>
              <a:spcBef>
                <a:spcPts val="0"/>
              </a:spcBef>
              <a:defRPr sz="34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2" hasCustomPrompt="1"/>
          </p:nvPr>
        </p:nvSpPr>
        <p:spPr>
          <a:xfrm>
            <a:off x="3983480" y="3532067"/>
            <a:ext cx="436804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255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14" presetClass="entr" presetSubtype="1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randombar(horizontal)">
                                      <p:cBhvr>
                                        <p:cTn id="14" dur="500"/>
                                        <p:tgtEl>
                                          <p:spTgt spid="10"/>
                                        </p:tgtEl>
                                      </p:cBhvr>
                                    </p:animEffect>
                                  </p:childTnLst>
                                </p:cTn>
                              </p:par>
                              <p:par>
                                <p:cTn id="15" presetID="2" presetClass="entr" presetSubtype="3" decel="100000" fill="hold" grpId="0" nodeType="withEffect">
                                  <p:stCondLst>
                                    <p:cond delay="250"/>
                                  </p:stCondLst>
                                  <p:iterate type="wd">
                                    <p:tmPct val="10000"/>
                                  </p:iterate>
                                  <p:childTnLst>
                                    <p:set>
                                      <p:cBhvr>
                                        <p:cTn id="16" dur="1" fill="hold">
                                          <p:stCondLst>
                                            <p:cond delay="0"/>
                                          </p:stCondLst>
                                        </p:cTn>
                                        <p:tgtEl>
                                          <p:spTgt spid="11">
                                            <p:txEl>
                                              <p:pRg st="0" end="0"/>
                                            </p:txEl>
                                          </p:spTgt>
                                        </p:tgtEl>
                                        <p:attrNameLst>
                                          <p:attrName>style.visibility</p:attrName>
                                        </p:attrNameLst>
                                      </p:cBhvr>
                                      <p:to>
                                        <p:strVal val="visible"/>
                                      </p:to>
                                    </p:set>
                                    <p:anim calcmode="lin" valueType="num">
                                      <p:cBhvr additive="base">
                                        <p:cTn id="17" dur="7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18" dur="750" fill="hold"/>
                                        <p:tgtEl>
                                          <p:spTgt spid="11">
                                            <p:txEl>
                                              <p:pRg st="0" end="0"/>
                                            </p:txEl>
                                          </p:spTgt>
                                        </p:tgtEl>
                                        <p:attrNameLst>
                                          <p:attrName>ppt_y</p:attrName>
                                        </p:attrNameLst>
                                      </p:cBhvr>
                                      <p:tavLst>
                                        <p:tav tm="0">
                                          <p:val>
                                            <p:strVal val="0-#ppt_h/2"/>
                                          </p:val>
                                        </p:tav>
                                        <p:tav tm="100000">
                                          <p:val>
                                            <p:strVal val="#ppt_y"/>
                                          </p:val>
                                        </p:tav>
                                      </p:tavLst>
                                    </p:anim>
                                  </p:childTnLst>
                                </p:cTn>
                              </p:par>
                              <p:par>
                                <p:cTn id="19" presetID="2" presetClass="entr" presetSubtype="2" decel="100000" fill="hold" grpId="0" nodeType="withEffect">
                                  <p:stCondLst>
                                    <p:cond delay="750"/>
                                  </p:stCondLst>
                                  <p:childTnLst>
                                    <p:set>
                                      <p:cBhvr>
                                        <p:cTn id="20" dur="1" fill="hold">
                                          <p:stCondLst>
                                            <p:cond delay="0"/>
                                          </p:stCondLst>
                                        </p:cTn>
                                        <p:tgtEl>
                                          <p:spTgt spid="12">
                                            <p:txEl>
                                              <p:pRg st="0" end="0"/>
                                            </p:txEl>
                                          </p:spTgt>
                                        </p:tgtEl>
                                        <p:attrNameLst>
                                          <p:attrName>style.visibility</p:attrName>
                                        </p:attrNameLst>
                                      </p:cBhvr>
                                      <p:to>
                                        <p:strVal val="visible"/>
                                      </p:to>
                                    </p:set>
                                    <p:anim calcmode="lin" valueType="num">
                                      <p:cBhvr additive="base">
                                        <p:cTn id="21" dur="75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2" dur="75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250"/>
                            </p:stCondLst>
                            <p:childTnLst>
                              <p:par>
                                <p:cTn id="24" presetID="10" presetClass="entr" presetSubtype="0" fill="hold" grpId="0" nodeType="afterEffect">
                                  <p:stCondLst>
                                    <p:cond delay="25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p:bldP spid="11" grpId="0" build="p">
        <p:tmplLst>
          <p:tmpl lvl="1">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2" grpId="0" build="p">
        <p:tmplLst>
          <p:tmpl lvl="1">
            <p:tnLst>
              <p:par>
                <p:cTn presetID="2" presetClass="entr" presetSubtype="2" decel="100000"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8401" y="3024189"/>
            <a:ext cx="6056312" cy="1362075"/>
          </a:xfrm>
        </p:spPr>
        <p:txBody>
          <a:bodyPr anchor="t"/>
          <a:lstStyle>
            <a:lvl1pPr algn="l">
              <a:defRPr sz="4000" b="1" cap="all">
                <a:solidFill>
                  <a:schemeClr val="bg1"/>
                </a:solidFill>
                <a:effectLst/>
              </a:defRPr>
            </a:lvl1pPr>
          </a:lstStyle>
          <a:p>
            <a:r>
              <a:rPr lang="en-US" altLang="ja-JP"/>
              <a:t>Click to edit Master title style</a:t>
            </a:r>
            <a:endParaRPr lang="en-US" dirty="0"/>
          </a:p>
        </p:txBody>
      </p:sp>
      <p:sp>
        <p:nvSpPr>
          <p:cNvPr id="3" name="Text Placeholder 2"/>
          <p:cNvSpPr>
            <a:spLocks noGrp="1"/>
          </p:cNvSpPr>
          <p:nvPr>
            <p:ph type="body" idx="1"/>
          </p:nvPr>
        </p:nvSpPr>
        <p:spPr>
          <a:xfrm>
            <a:off x="2438401" y="1524007"/>
            <a:ext cx="6056312" cy="1500187"/>
          </a:xfrm>
        </p:spPr>
        <p:txBody>
          <a:bodyPr anchor="b"/>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075AC78C-3A86-4650-90BB-687F8C3F7906}"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CD89170D-078C-4A17-BEB8-98EAB6523BFA}" type="slidenum">
              <a:rPr lang="en-US" smtClean="0"/>
              <a:pPr>
                <a:defRPr/>
              </a:pPr>
              <a:t>‹#›</a:t>
            </a:fld>
            <a:endParaRPr lang="en-US"/>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Wide Image, 3 Icons, Captions and Texts">
    <p:spTree>
      <p:nvGrpSpPr>
        <p:cNvPr id="1" name=""/>
        <p:cNvGrpSpPr/>
        <p:nvPr/>
      </p:nvGrpSpPr>
      <p:grpSpPr>
        <a:xfrm>
          <a:off x="0" y="0"/>
          <a:ext cx="0" cy="0"/>
          <a:chOff x="0" y="0"/>
          <a:chExt cx="0" cy="0"/>
        </a:xfrm>
      </p:grpSpPr>
      <p:sp>
        <p:nvSpPr>
          <p:cNvPr id="3" name="正方形/長方形 2"/>
          <p:cNvSpPr/>
          <p:nvPr/>
        </p:nvSpPr>
        <p:spPr>
          <a:xfrm>
            <a:off x="-14512" y="-19349"/>
            <a:ext cx="9178407" cy="3864521"/>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 name="図プレースホルダー 4"/>
          <p:cNvSpPr>
            <a:spLocks noGrp="1"/>
          </p:cNvSpPr>
          <p:nvPr>
            <p:ph type="pic" sz="quarter" idx="10" hasCustomPrompt="1"/>
          </p:nvPr>
        </p:nvSpPr>
        <p:spPr>
          <a:xfrm>
            <a:off x="0" y="3"/>
            <a:ext cx="9144000" cy="3695115"/>
          </a:xfrm>
          <a:prstGeom prst="rect">
            <a:avLst/>
          </a:prstGeom>
          <a:effectLst>
            <a:innerShdw blurRad="63500" dist="50800" dir="5400000">
              <a:prstClr val="black">
                <a:alpha val="50000"/>
              </a:prstClr>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cxnSp>
        <p:nvCxnSpPr>
          <p:cNvPr id="6" name="直線コネクタ 5"/>
          <p:cNvCxnSpPr/>
          <p:nvPr/>
        </p:nvCxnSpPr>
        <p:spPr>
          <a:xfrm>
            <a:off x="0" y="3746285"/>
            <a:ext cx="914400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テキスト プレースホルダー 7"/>
          <p:cNvSpPr>
            <a:spLocks noGrp="1"/>
          </p:cNvSpPr>
          <p:nvPr>
            <p:ph type="body" sz="quarter" idx="11" hasCustomPrompt="1"/>
          </p:nvPr>
        </p:nvSpPr>
        <p:spPr>
          <a:xfrm>
            <a:off x="1326841"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9" name="テキスト プレースホルダー 7"/>
          <p:cNvSpPr>
            <a:spLocks noGrp="1"/>
          </p:cNvSpPr>
          <p:nvPr>
            <p:ph type="body" sz="quarter" idx="12" hasCustomPrompt="1"/>
          </p:nvPr>
        </p:nvSpPr>
        <p:spPr>
          <a:xfrm>
            <a:off x="1409202"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10" name="図プレースホルダー 7"/>
          <p:cNvSpPr>
            <a:spLocks noGrp="1"/>
          </p:cNvSpPr>
          <p:nvPr>
            <p:ph type="pic" sz="quarter" idx="13" hasCustomPrompt="1"/>
          </p:nvPr>
        </p:nvSpPr>
        <p:spPr>
          <a:xfrm>
            <a:off x="1733897"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1" name="テキスト プレースホルダー 5"/>
          <p:cNvSpPr>
            <a:spLocks noGrp="1"/>
          </p:cNvSpPr>
          <p:nvPr>
            <p:ph type="body" sz="quarter" idx="14" hasCustomPrompt="1"/>
          </p:nvPr>
        </p:nvSpPr>
        <p:spPr>
          <a:xfrm>
            <a:off x="756983"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756246"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8" name="テキスト プレースホルダー 7"/>
          <p:cNvSpPr>
            <a:spLocks noGrp="1"/>
          </p:cNvSpPr>
          <p:nvPr>
            <p:ph type="body" sz="quarter" idx="16" hasCustomPrompt="1"/>
          </p:nvPr>
        </p:nvSpPr>
        <p:spPr>
          <a:xfrm>
            <a:off x="3918674" y="2728880"/>
            <a:ext cx="1307739" cy="1744901"/>
          </a:xfrm>
          <a:prstGeom prst="ellipse">
            <a:avLst/>
          </a:prstGeom>
          <a:blipFill dpi="0" rotWithShape="0">
            <a:blip r:embed="rId3"/>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19" name="テキスト プレースホルダー 7"/>
          <p:cNvSpPr>
            <a:spLocks noGrp="1"/>
          </p:cNvSpPr>
          <p:nvPr>
            <p:ph type="body" sz="quarter" idx="17" hasCustomPrompt="1"/>
          </p:nvPr>
        </p:nvSpPr>
        <p:spPr>
          <a:xfrm>
            <a:off x="4001036"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0" name="図プレースホルダー 7"/>
          <p:cNvSpPr>
            <a:spLocks noGrp="1"/>
          </p:cNvSpPr>
          <p:nvPr>
            <p:ph type="pic" sz="quarter" idx="18" hasCustomPrompt="1"/>
          </p:nvPr>
        </p:nvSpPr>
        <p:spPr>
          <a:xfrm>
            <a:off x="432573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1" name="テキスト プレースホルダー 5"/>
          <p:cNvSpPr>
            <a:spLocks noGrp="1"/>
          </p:cNvSpPr>
          <p:nvPr>
            <p:ph type="body" sz="quarter" idx="19" hasCustomPrompt="1"/>
          </p:nvPr>
        </p:nvSpPr>
        <p:spPr>
          <a:xfrm>
            <a:off x="3348817"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2" name="テキスト プレースホルダー 5"/>
          <p:cNvSpPr>
            <a:spLocks noGrp="1"/>
          </p:cNvSpPr>
          <p:nvPr>
            <p:ph type="body" sz="quarter" idx="20" hasCustomPrompt="1"/>
          </p:nvPr>
        </p:nvSpPr>
        <p:spPr>
          <a:xfrm>
            <a:off x="3348080"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3" name="テキスト プレースホルダー 7"/>
          <p:cNvSpPr>
            <a:spLocks noGrp="1"/>
          </p:cNvSpPr>
          <p:nvPr>
            <p:ph type="body" sz="quarter" idx="21" hasCustomPrompt="1"/>
          </p:nvPr>
        </p:nvSpPr>
        <p:spPr>
          <a:xfrm>
            <a:off x="6509434" y="2728880"/>
            <a:ext cx="1307739" cy="1744901"/>
          </a:xfrm>
          <a:prstGeom prst="ellipse">
            <a:avLst/>
          </a:prstGeom>
          <a:blipFill dpi="0" rotWithShape="0">
            <a:blip r:embed="rId2"/>
            <a:srcRect/>
            <a:tile tx="0" ty="0" sx="100000" sy="100000" flip="none" algn="tl"/>
          </a:blipFill>
          <a:effectLst>
            <a:outerShdw blurRad="50800" dist="38100" dir="2700000" algn="tl"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4" name="テキスト プレースホルダー 7"/>
          <p:cNvSpPr>
            <a:spLocks noGrp="1"/>
          </p:cNvSpPr>
          <p:nvPr>
            <p:ph type="body" sz="quarter" idx="22" hasCustomPrompt="1"/>
          </p:nvPr>
        </p:nvSpPr>
        <p:spPr>
          <a:xfrm>
            <a:off x="6591795" y="2838773"/>
            <a:ext cx="1143017" cy="1525115"/>
          </a:xfrm>
          <a:prstGeom prst="ellipse">
            <a:avLst/>
          </a:prstGeom>
          <a:noFill/>
          <a:ln w="28575">
            <a:solidFill>
              <a:schemeClr val="bg1"/>
            </a:solidFill>
            <a:prstDash val="dash"/>
          </a:ln>
          <a:effectLst/>
        </p:spPr>
        <p:txBody>
          <a:bodyPr lIns="51197" tIns="25599" rIns="51197" bIns="25599"/>
          <a:lstStyle/>
          <a:p>
            <a:pPr lvl="0"/>
            <a:r>
              <a:rPr kumimoji="1" lang="en-US" altLang="ja-JP" dirty="0"/>
              <a:t> </a:t>
            </a:r>
            <a:endParaRPr kumimoji="1" lang="ja-JP" altLang="en-US" dirty="0"/>
          </a:p>
        </p:txBody>
      </p:sp>
      <p:sp>
        <p:nvSpPr>
          <p:cNvPr id="25" name="図プレースホルダー 7"/>
          <p:cNvSpPr>
            <a:spLocks noGrp="1"/>
          </p:cNvSpPr>
          <p:nvPr>
            <p:ph type="pic" sz="quarter" idx="23" hasCustomPrompt="1"/>
          </p:nvPr>
        </p:nvSpPr>
        <p:spPr>
          <a:xfrm>
            <a:off x="6916491" y="3236758"/>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6" name="テキスト プレースホルダー 5"/>
          <p:cNvSpPr>
            <a:spLocks noGrp="1"/>
          </p:cNvSpPr>
          <p:nvPr>
            <p:ph type="body" sz="quarter" idx="24" hasCustomPrompt="1"/>
          </p:nvPr>
        </p:nvSpPr>
        <p:spPr>
          <a:xfrm>
            <a:off x="5939576" y="5011541"/>
            <a:ext cx="2447455" cy="1262655"/>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25" hasCustomPrompt="1"/>
          </p:nvPr>
        </p:nvSpPr>
        <p:spPr>
          <a:xfrm>
            <a:off x="5938839" y="4586095"/>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953481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wipe(right)">
                                      <p:cBhvr>
                                        <p:cTn id="10" dur="500"/>
                                        <p:tgtEl>
                                          <p:spTgt spid="6"/>
                                        </p:tgtEl>
                                      </p:cBhvr>
                                    </p:animEffect>
                                  </p:childTnLst>
                                </p:cTn>
                              </p:par>
                              <p:par>
                                <p:cTn id="11" presetID="22" presetClass="entr" presetSubtype="2"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childTnLst>
                          </p:cTn>
                        </p:par>
                        <p:par>
                          <p:cTn id="14" fill="hold">
                            <p:stCondLst>
                              <p:cond delay="1000"/>
                            </p:stCondLst>
                            <p:childTnLst>
                              <p:par>
                                <p:cTn id="15" presetID="2" presetClass="entr" presetSubtype="1" decel="100000" fill="hold" grpId="0" nodeType="afterEffect">
                                  <p:stCondLst>
                                    <p:cond delay="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750" fill="hold"/>
                                        <p:tgtEl>
                                          <p:spTgt spid="10"/>
                                        </p:tgtEl>
                                        <p:attrNameLst>
                                          <p:attrName>ppt_x</p:attrName>
                                        </p:attrNameLst>
                                      </p:cBhvr>
                                      <p:tavLst>
                                        <p:tav tm="0">
                                          <p:val>
                                            <p:strVal val="#ppt_x"/>
                                          </p:val>
                                        </p:tav>
                                        <p:tav tm="100000">
                                          <p:val>
                                            <p:strVal val="#ppt_x"/>
                                          </p:val>
                                        </p:tav>
                                      </p:tavLst>
                                    </p:anim>
                                    <p:anim calcmode="lin" valueType="num">
                                      <p:cBhvr additive="base">
                                        <p:cTn id="18" dur="750" fill="hold"/>
                                        <p:tgtEl>
                                          <p:spTgt spid="10"/>
                                        </p:tgtEl>
                                        <p:attrNameLst>
                                          <p:attrName>ppt_y</p:attrName>
                                        </p:attrNameLst>
                                      </p:cBhvr>
                                      <p:tavLst>
                                        <p:tav tm="0">
                                          <p:val>
                                            <p:strVal val="0-#ppt_h/2"/>
                                          </p:val>
                                        </p:tav>
                                        <p:tav tm="100000">
                                          <p:val>
                                            <p:strVal val="#ppt_y"/>
                                          </p:val>
                                        </p:tav>
                                      </p:tavLst>
                                    </p:anim>
                                  </p:childTnLst>
                                </p:cTn>
                              </p:par>
                              <p:par>
                                <p:cTn id="19" presetID="2" presetClass="entr" presetSubtype="1" decel="10000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750" fill="hold"/>
                                        <p:tgtEl>
                                          <p:spTgt spid="8"/>
                                        </p:tgtEl>
                                        <p:attrNameLst>
                                          <p:attrName>ppt_x</p:attrName>
                                        </p:attrNameLst>
                                      </p:cBhvr>
                                      <p:tavLst>
                                        <p:tav tm="0">
                                          <p:val>
                                            <p:strVal val="#ppt_x"/>
                                          </p:val>
                                        </p:tav>
                                        <p:tav tm="100000">
                                          <p:val>
                                            <p:strVal val="#ppt_x"/>
                                          </p:val>
                                        </p:tav>
                                      </p:tavLst>
                                    </p:anim>
                                    <p:anim calcmode="lin" valueType="num">
                                      <p:cBhvr additive="base">
                                        <p:cTn id="22" dur="750" fill="hold"/>
                                        <p:tgtEl>
                                          <p:spTgt spid="8"/>
                                        </p:tgtEl>
                                        <p:attrNameLst>
                                          <p:attrName>ppt_y</p:attrName>
                                        </p:attrNameLst>
                                      </p:cBhvr>
                                      <p:tavLst>
                                        <p:tav tm="0">
                                          <p:val>
                                            <p:strVal val="0-#ppt_h/2"/>
                                          </p:val>
                                        </p:tav>
                                        <p:tav tm="100000">
                                          <p:val>
                                            <p:strVal val="#ppt_y"/>
                                          </p:val>
                                        </p:tav>
                                      </p:tavLst>
                                    </p:anim>
                                  </p:childTnLst>
                                </p:cTn>
                              </p:par>
                              <p:par>
                                <p:cTn id="23" presetID="2" presetClass="entr" presetSubtype="1" decel="100000" fill="hold" grpId="0" nodeType="withEffect">
                                  <p:stCondLst>
                                    <p:cond delay="25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750" fill="hold"/>
                                        <p:tgtEl>
                                          <p:spTgt spid="9"/>
                                        </p:tgtEl>
                                        <p:attrNameLst>
                                          <p:attrName>ppt_x</p:attrName>
                                        </p:attrNameLst>
                                      </p:cBhvr>
                                      <p:tavLst>
                                        <p:tav tm="0">
                                          <p:val>
                                            <p:strVal val="#ppt_x"/>
                                          </p:val>
                                        </p:tav>
                                        <p:tav tm="100000">
                                          <p:val>
                                            <p:strVal val="#ppt_x"/>
                                          </p:val>
                                        </p:tav>
                                      </p:tavLst>
                                    </p:anim>
                                    <p:anim calcmode="lin" valueType="num">
                                      <p:cBhvr additive="base">
                                        <p:cTn id="26" dur="750" fill="hold"/>
                                        <p:tgtEl>
                                          <p:spTgt spid="9"/>
                                        </p:tgtEl>
                                        <p:attrNameLst>
                                          <p:attrName>ppt_y</p:attrName>
                                        </p:attrNameLst>
                                      </p:cBhvr>
                                      <p:tavLst>
                                        <p:tav tm="0">
                                          <p:val>
                                            <p:strVal val="0-#ppt_h/2"/>
                                          </p:val>
                                        </p:tav>
                                        <p:tav tm="100000">
                                          <p:val>
                                            <p:strVal val="#ppt_y"/>
                                          </p:val>
                                        </p:tav>
                                      </p:tavLst>
                                    </p:anim>
                                  </p:childTnLst>
                                </p:cTn>
                              </p:par>
                            </p:childTnLst>
                          </p:cTn>
                        </p:par>
                        <p:par>
                          <p:cTn id="27" fill="hold">
                            <p:stCondLst>
                              <p:cond delay="2000"/>
                            </p:stCondLst>
                            <p:childTnLst>
                              <p:par>
                                <p:cTn id="28" presetID="2" presetClass="entr" presetSubtype="4" decel="100000" fill="hold" grpId="0" nodeType="after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 calcmode="lin" valueType="num">
                                      <p:cBhvr additive="base">
                                        <p:cTn id="3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2">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 calcmode="lin" valueType="num">
                                      <p:cBhvr additive="base">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1" decel="100000"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750" fill="hold"/>
                                        <p:tgtEl>
                                          <p:spTgt spid="18"/>
                                        </p:tgtEl>
                                        <p:attrNameLst>
                                          <p:attrName>ppt_x</p:attrName>
                                        </p:attrNameLst>
                                      </p:cBhvr>
                                      <p:tavLst>
                                        <p:tav tm="0">
                                          <p:val>
                                            <p:strVal val="#ppt_x"/>
                                          </p:val>
                                        </p:tav>
                                        <p:tav tm="100000">
                                          <p:val>
                                            <p:strVal val="#ppt_x"/>
                                          </p:val>
                                        </p:tav>
                                      </p:tavLst>
                                    </p:anim>
                                    <p:anim calcmode="lin" valueType="num">
                                      <p:cBhvr additive="base">
                                        <p:cTn id="44" dur="750" fill="hold"/>
                                        <p:tgtEl>
                                          <p:spTgt spid="18"/>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750" fill="hold"/>
                                        <p:tgtEl>
                                          <p:spTgt spid="19"/>
                                        </p:tgtEl>
                                        <p:attrNameLst>
                                          <p:attrName>ppt_x</p:attrName>
                                        </p:attrNameLst>
                                      </p:cBhvr>
                                      <p:tavLst>
                                        <p:tav tm="0">
                                          <p:val>
                                            <p:strVal val="#ppt_x"/>
                                          </p:val>
                                        </p:tav>
                                        <p:tav tm="100000">
                                          <p:val>
                                            <p:strVal val="#ppt_x"/>
                                          </p:val>
                                        </p:tav>
                                      </p:tavLst>
                                    </p:anim>
                                    <p:anim calcmode="lin" valueType="num">
                                      <p:cBhvr additive="base">
                                        <p:cTn id="48" dur="75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 presetClass="entr" presetSubtype="4" decel="100000" fill="hold" grpId="0" nodeType="afterEffect">
                                  <p:stCondLst>
                                    <p:cond delay="0"/>
                                  </p:stCondLst>
                                  <p:childTnLst>
                                    <p:set>
                                      <p:cBhvr>
                                        <p:cTn id="51" dur="1" fill="hold">
                                          <p:stCondLst>
                                            <p:cond delay="0"/>
                                          </p:stCondLst>
                                        </p:cTn>
                                        <p:tgtEl>
                                          <p:spTgt spid="22">
                                            <p:txEl>
                                              <p:pRg st="0" end="0"/>
                                            </p:txEl>
                                          </p:spTgt>
                                        </p:tgtEl>
                                        <p:attrNameLst>
                                          <p:attrName>style.visibility</p:attrName>
                                        </p:attrNameLst>
                                      </p:cBhvr>
                                      <p:to>
                                        <p:strVal val="visible"/>
                                      </p:to>
                                    </p:set>
                                    <p:anim calcmode="lin" valueType="num">
                                      <p:cBhvr additive="base">
                                        <p:cTn id="5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 presetClass="entr" presetSubtype="1" decel="100000" fill="hold" grpId="0" nodeType="afterEffect">
                                  <p:stCondLst>
                                    <p:cond delay="25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750" fill="hold"/>
                                        <p:tgtEl>
                                          <p:spTgt spid="25"/>
                                        </p:tgtEl>
                                        <p:attrNameLst>
                                          <p:attrName>ppt_x</p:attrName>
                                        </p:attrNameLst>
                                      </p:cBhvr>
                                      <p:tavLst>
                                        <p:tav tm="0">
                                          <p:val>
                                            <p:strVal val="#ppt_x"/>
                                          </p:val>
                                        </p:tav>
                                        <p:tav tm="100000">
                                          <p:val>
                                            <p:strVal val="#ppt_x"/>
                                          </p:val>
                                        </p:tav>
                                      </p:tavLst>
                                    </p:anim>
                                    <p:anim calcmode="lin" valueType="num">
                                      <p:cBhvr additive="base">
                                        <p:cTn id="62" dur="750" fill="hold"/>
                                        <p:tgtEl>
                                          <p:spTgt spid="25"/>
                                        </p:tgtEl>
                                        <p:attrNameLst>
                                          <p:attrName>ppt_y</p:attrName>
                                        </p:attrNameLst>
                                      </p:cBhvr>
                                      <p:tavLst>
                                        <p:tav tm="0">
                                          <p:val>
                                            <p:strVal val="0-#ppt_h/2"/>
                                          </p:val>
                                        </p:tav>
                                        <p:tav tm="100000">
                                          <p:val>
                                            <p:strVal val="#ppt_y"/>
                                          </p:val>
                                        </p:tav>
                                      </p:tavLst>
                                    </p:anim>
                                  </p:childTnLst>
                                </p:cTn>
                              </p:par>
                              <p:par>
                                <p:cTn id="63" presetID="2" presetClass="entr" presetSubtype="1" decel="100000" fill="hold" grpId="0" nodeType="withEffect">
                                  <p:stCondLst>
                                    <p:cond delay="25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750" fill="hold"/>
                                        <p:tgtEl>
                                          <p:spTgt spid="23"/>
                                        </p:tgtEl>
                                        <p:attrNameLst>
                                          <p:attrName>ppt_x</p:attrName>
                                        </p:attrNameLst>
                                      </p:cBhvr>
                                      <p:tavLst>
                                        <p:tav tm="0">
                                          <p:val>
                                            <p:strVal val="#ppt_x"/>
                                          </p:val>
                                        </p:tav>
                                        <p:tav tm="100000">
                                          <p:val>
                                            <p:strVal val="#ppt_x"/>
                                          </p:val>
                                        </p:tav>
                                      </p:tavLst>
                                    </p:anim>
                                    <p:anim calcmode="lin" valueType="num">
                                      <p:cBhvr additive="base">
                                        <p:cTn id="66" dur="750" fill="hold"/>
                                        <p:tgtEl>
                                          <p:spTgt spid="23"/>
                                        </p:tgtEl>
                                        <p:attrNameLst>
                                          <p:attrName>ppt_y</p:attrName>
                                        </p:attrNameLst>
                                      </p:cBhvr>
                                      <p:tavLst>
                                        <p:tav tm="0">
                                          <p:val>
                                            <p:strVal val="0-#ppt_h/2"/>
                                          </p:val>
                                        </p:tav>
                                        <p:tav tm="100000">
                                          <p:val>
                                            <p:strVal val="#ppt_y"/>
                                          </p:val>
                                        </p:tav>
                                      </p:tavLst>
                                    </p:anim>
                                  </p:childTnLst>
                                </p:cTn>
                              </p:par>
                              <p:par>
                                <p:cTn id="67" presetID="2" presetClass="entr" presetSubtype="1" decel="100000" fill="hold" grpId="0" nodeType="withEffect">
                                  <p:stCondLst>
                                    <p:cond delay="25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750" fill="hold"/>
                                        <p:tgtEl>
                                          <p:spTgt spid="24"/>
                                        </p:tgtEl>
                                        <p:attrNameLst>
                                          <p:attrName>ppt_x</p:attrName>
                                        </p:attrNameLst>
                                      </p:cBhvr>
                                      <p:tavLst>
                                        <p:tav tm="0">
                                          <p:val>
                                            <p:strVal val="#ppt_x"/>
                                          </p:val>
                                        </p:tav>
                                        <p:tav tm="100000">
                                          <p:val>
                                            <p:strVal val="#ppt_x"/>
                                          </p:val>
                                        </p:tav>
                                      </p:tavLst>
                                    </p:anim>
                                    <p:anim calcmode="lin" valueType="num">
                                      <p:cBhvr additive="base">
                                        <p:cTn id="70" dur="750" fill="hold"/>
                                        <p:tgtEl>
                                          <p:spTgt spid="24"/>
                                        </p:tgtEl>
                                        <p:attrNameLst>
                                          <p:attrName>ppt_y</p:attrName>
                                        </p:attrNameLst>
                                      </p:cBhvr>
                                      <p:tavLst>
                                        <p:tav tm="0">
                                          <p:val>
                                            <p:strVal val="0-#ppt_h/2"/>
                                          </p:val>
                                        </p:tav>
                                        <p:tav tm="100000">
                                          <p:val>
                                            <p:strVal val="#ppt_y"/>
                                          </p:val>
                                        </p:tav>
                                      </p:tavLst>
                                    </p:anim>
                                  </p:childTnLst>
                                </p:cTn>
                              </p:par>
                            </p:childTnLst>
                          </p:cTn>
                        </p:par>
                        <p:par>
                          <p:cTn id="71" fill="hold">
                            <p:stCondLst>
                              <p:cond delay="5000"/>
                            </p:stCondLst>
                            <p:childTnLst>
                              <p:par>
                                <p:cTn id="72" presetID="2" presetClass="entr" presetSubtype="4" decel="100000" fill="hold" grpId="0" nodeType="afterEffect">
                                  <p:stCondLst>
                                    <p:cond delay="0"/>
                                  </p:stCondLst>
                                  <p:childTnLst>
                                    <p:set>
                                      <p:cBhvr>
                                        <p:cTn id="73" dur="1" fill="hold">
                                          <p:stCondLst>
                                            <p:cond delay="0"/>
                                          </p:stCondLst>
                                        </p:cTn>
                                        <p:tgtEl>
                                          <p:spTgt spid="27">
                                            <p:txEl>
                                              <p:pRg st="0" end="0"/>
                                            </p:txEl>
                                          </p:spTgt>
                                        </p:tgtEl>
                                        <p:attrNameLst>
                                          <p:attrName>style.visibility</p:attrName>
                                        </p:attrNameLst>
                                      </p:cBhvr>
                                      <p:to>
                                        <p:strVal val="visible"/>
                                      </p:to>
                                    </p:set>
                                    <p:anim calcmode="lin" valueType="num">
                                      <p:cBhvr additive="base">
                                        <p:cTn id="74"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76" presetID="2" presetClass="entr" presetSubtype="4" decel="100000" fill="hold" grpId="0" nodeType="withEffect">
                                  <p:stCondLst>
                                    <p:cond delay="0"/>
                                  </p:stCondLst>
                                  <p:childTnLst>
                                    <p:set>
                                      <p:cBhvr>
                                        <p:cTn id="77" dur="1" fill="hold">
                                          <p:stCondLst>
                                            <p:cond delay="0"/>
                                          </p:stCondLst>
                                        </p:cTn>
                                        <p:tgtEl>
                                          <p:spTgt spid="26">
                                            <p:txEl>
                                              <p:pRg st="0" end="0"/>
                                            </p:txEl>
                                          </p:spTgt>
                                        </p:tgtEl>
                                        <p:attrNameLst>
                                          <p:attrName>style.visibility</p:attrName>
                                        </p:attrNameLst>
                                      </p:cBhvr>
                                      <p:to>
                                        <p:strVal val="visible"/>
                                      </p:to>
                                    </p:set>
                                    <p:anim calcmode="lin" valueType="num">
                                      <p:cBhvr additive="base">
                                        <p:cTn id="7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8" grpId="0" animBg="1">
        <p:tmplLst>
          <p:tmpl>
            <p:tnLst>
              <p:par>
                <p:cTn presetID="2" presetClass="entr" presetSubtype="1"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ppt_x"/>
                          </p:val>
                        </p:tav>
                        <p:tav tm="100000">
                          <p:val>
                            <p:strVal val="#ppt_x"/>
                          </p:val>
                        </p:tav>
                      </p:tavLst>
                    </p:anim>
                    <p:anim calcmode="lin" valueType="num">
                      <p:cBhvr additive="base">
                        <p:cTn dur="750" fill="hold"/>
                        <p:tgtEl>
                          <p:spTgt spid="8"/>
                        </p:tgtEl>
                        <p:attrNameLst>
                          <p:attrName>ppt_y</p:attrName>
                        </p:attrNameLst>
                      </p:cBhvr>
                      <p:tavLst>
                        <p:tav tm="0">
                          <p:val>
                            <p:strVal val="0-#ppt_h/2"/>
                          </p:val>
                        </p:tav>
                        <p:tav tm="100000">
                          <p:val>
                            <p:strVal val="#ppt_y"/>
                          </p:val>
                        </p:tav>
                      </p:tavLst>
                    </p:anim>
                  </p:childTnLst>
                </p:cTn>
              </p:par>
            </p:tnLst>
          </p:tmpl>
        </p:tmplLst>
      </p:bldP>
      <p:bldP spid="9" grpId="0" animBg="1">
        <p:tmplLst>
          <p:tmpl>
            <p:tnLst>
              <p:par>
                <p:cTn presetID="2" presetClass="entr" presetSubtype="1" decel="100000" fill="hold" nodeType="with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0-#ppt_h/2"/>
                          </p:val>
                        </p:tav>
                        <p:tav tm="100000">
                          <p:val>
                            <p:strVal val="#ppt_y"/>
                          </p:val>
                        </p:tav>
                      </p:tavLst>
                    </p:anim>
                  </p:childTnLst>
                </p:cTn>
              </p:par>
            </p:tnLst>
          </p:tmpl>
        </p:tmplLst>
      </p:bldP>
      <p:bldP spid="10" grpId="0"/>
      <p:bldP spid="11" grpId="0" build="p">
        <p:tmplLst>
          <p:tmpl lvl="1">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1+#ppt_h/2"/>
                          </p:val>
                        </p:tav>
                        <p:tav tm="100000">
                          <p:val>
                            <p:strVal val="#ppt_y"/>
                          </p:val>
                        </p:tav>
                      </p:tavLst>
                    </p:anim>
                  </p:childTnLst>
                </p:cTn>
              </p:par>
            </p:tnLst>
          </p:tmpl>
        </p:tmplLst>
      </p:bldP>
      <p:bldP spid="12" grpId="0" build="p">
        <p:tmplLst>
          <p:tmpl lvl="1">
            <p:tnLst>
              <p:par>
                <p:cTn presetID="2" presetClass="entr" presetSubtype="4"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8" grpId="0" animBg="1">
        <p:tmplLst>
          <p:tmpl>
            <p:tnLst>
              <p:par>
                <p:cTn presetID="2" presetClass="entr" presetSubtype="1"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tmplLst>
          <p:tmpl>
            <p:tnLst>
              <p:par>
                <p:cTn presetID="2" presetClass="entr" presetSubtype="1"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tmplLst>
          <p:tmpl>
            <p:tnLst>
              <p:par>
                <p:cTn presetID="2" presetClass="entr" presetSubtype="1" decel="100000"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750" fill="hold"/>
                        <p:tgtEl>
                          <p:spTgt spid="23"/>
                        </p:tgtEl>
                        <p:attrNameLst>
                          <p:attrName>ppt_x</p:attrName>
                        </p:attrNameLst>
                      </p:cBhvr>
                      <p:tavLst>
                        <p:tav tm="0">
                          <p:val>
                            <p:strVal val="#ppt_x"/>
                          </p:val>
                        </p:tav>
                        <p:tav tm="100000">
                          <p:val>
                            <p:strVal val="#ppt_x"/>
                          </p:val>
                        </p:tav>
                      </p:tavLst>
                    </p:anim>
                    <p:anim calcmode="lin" valueType="num">
                      <p:cBhvr additive="base">
                        <p:cTn dur="750" fill="hold"/>
                        <p:tgtEl>
                          <p:spTgt spid="23"/>
                        </p:tgtEl>
                        <p:attrNameLst>
                          <p:attrName>ppt_y</p:attrName>
                        </p:attrNameLst>
                      </p:cBhvr>
                      <p:tavLst>
                        <p:tav tm="0">
                          <p:val>
                            <p:strVal val="0-#ppt_h/2"/>
                          </p:val>
                        </p:tav>
                        <p:tav tm="100000">
                          <p:val>
                            <p:strVal val="#ppt_y"/>
                          </p:val>
                        </p:tav>
                      </p:tavLst>
                    </p:anim>
                  </p:childTnLst>
                </p:cTn>
              </p:par>
            </p:tnLst>
          </p:tmpl>
        </p:tmplLst>
      </p:bldP>
      <p:bldP spid="24" grpId="0" animBg="1">
        <p:tmplLst>
          <p:tmpl>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0-#ppt_h/2"/>
                          </p:val>
                        </p:tav>
                        <p:tav tm="100000">
                          <p:val>
                            <p:strVal val="#ppt_y"/>
                          </p:val>
                        </p:tav>
                      </p:tavLst>
                    </p:anim>
                  </p:childTnLst>
                </p:cTn>
              </p:par>
            </p:tnLst>
          </p:tmpl>
        </p:tmplLst>
      </p:bldP>
      <p:bldP spid="25" grpId="0"/>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3" name="正方形/長方形 2"/>
          <p:cNvSpPr/>
          <p:nvPr/>
        </p:nvSpPr>
        <p:spPr>
          <a:xfrm>
            <a:off x="-14511" y="-19352"/>
            <a:ext cx="5245475" cy="6912000"/>
          </a:xfrm>
          <a:prstGeom prst="rect">
            <a:avLst/>
          </a:prstGeom>
          <a:blipFill dpi="0" rotWithShape="0">
            <a:blip r:embed="rId2"/>
            <a:srcRect/>
            <a:tile tx="0" ty="0" sx="100000" sy="100000" flip="none" algn="tl"/>
          </a:blipFill>
          <a:ln>
            <a:noFill/>
          </a:ln>
          <a:effectLst>
            <a:outerShdw blurRad="101600" dist="889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5161947"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686093" y="1667935"/>
            <a:ext cx="3632493" cy="3793067"/>
          </a:xfrm>
          <a:prstGeom prst="rect">
            <a:avLst/>
          </a:prstGeom>
        </p:spPr>
        <p:txBody>
          <a:bodyPr lIns="51197" tIns="25599" rIns="51197" bIns="25599" anchor="ctr">
            <a:noAutofit/>
          </a:bodyPr>
          <a:lstStyle>
            <a:lvl1pPr algn="ctr">
              <a:lnSpc>
                <a:spcPts val="5599"/>
              </a:lnSpc>
              <a:spcBef>
                <a:spcPts val="0"/>
              </a:spcBef>
              <a:defRPr sz="6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50" name="グループ化 49"/>
          <p:cNvGrpSpPr/>
          <p:nvPr/>
        </p:nvGrpSpPr>
        <p:grpSpPr>
          <a:xfrm>
            <a:off x="4297487" y="573149"/>
            <a:ext cx="1001257" cy="669111"/>
            <a:chOff x="7280704" y="761243"/>
            <a:chExt cx="2002861" cy="1003665"/>
          </a:xfrm>
        </p:grpSpPr>
        <p:sp>
          <p:nvSpPr>
            <p:cNvPr id="1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 name="直線コネクタ 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1" name="グループ化 50"/>
          <p:cNvGrpSpPr/>
          <p:nvPr/>
        </p:nvGrpSpPr>
        <p:grpSpPr>
          <a:xfrm>
            <a:off x="4297487" y="1576631"/>
            <a:ext cx="1001257" cy="669111"/>
            <a:chOff x="7280704" y="2081261"/>
            <a:chExt cx="2002861" cy="1003665"/>
          </a:xfrm>
        </p:grpSpPr>
        <p:sp>
          <p:nvSpPr>
            <p:cNvPr id="43"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4"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5" name="直線コネクタ 44"/>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正方形/長方形 48"/>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52" name="グループ化 51"/>
          <p:cNvGrpSpPr/>
          <p:nvPr/>
        </p:nvGrpSpPr>
        <p:grpSpPr>
          <a:xfrm>
            <a:off x="4297487" y="2580117"/>
            <a:ext cx="1001257" cy="669111"/>
            <a:chOff x="7280704" y="761243"/>
            <a:chExt cx="2002861" cy="1003665"/>
          </a:xfrm>
        </p:grpSpPr>
        <p:sp>
          <p:nvSpPr>
            <p:cNvPr id="53"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4"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5" name="直線コネクタ 54"/>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正方形/長方形 58"/>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0" name="グループ化 59"/>
          <p:cNvGrpSpPr/>
          <p:nvPr/>
        </p:nvGrpSpPr>
        <p:grpSpPr>
          <a:xfrm>
            <a:off x="4297487" y="3583603"/>
            <a:ext cx="1001257" cy="669111"/>
            <a:chOff x="7280704" y="2081261"/>
            <a:chExt cx="2002861" cy="1003665"/>
          </a:xfrm>
        </p:grpSpPr>
        <p:sp>
          <p:nvSpPr>
            <p:cNvPr id="61"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2"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3" name="直線コネクタ 62"/>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線コネクタ 64"/>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線コネクタ 65"/>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正方形/長方形 66"/>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68" name="グループ化 67"/>
          <p:cNvGrpSpPr/>
          <p:nvPr/>
        </p:nvGrpSpPr>
        <p:grpSpPr>
          <a:xfrm>
            <a:off x="4297487" y="4587084"/>
            <a:ext cx="1001257" cy="669111"/>
            <a:chOff x="7280704" y="761243"/>
            <a:chExt cx="2002861" cy="1003665"/>
          </a:xfrm>
        </p:grpSpPr>
        <p:sp>
          <p:nvSpPr>
            <p:cNvPr id="6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1" name="直線コネクタ 7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正方形/長方形 7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76" name="グループ化 75"/>
          <p:cNvGrpSpPr/>
          <p:nvPr/>
        </p:nvGrpSpPr>
        <p:grpSpPr>
          <a:xfrm>
            <a:off x="4297487" y="5590569"/>
            <a:ext cx="1001257" cy="669111"/>
            <a:chOff x="7280704" y="2081261"/>
            <a:chExt cx="2002861" cy="1003665"/>
          </a:xfrm>
        </p:grpSpPr>
        <p:sp>
          <p:nvSpPr>
            <p:cNvPr id="77" name="二等辺三角形 10"/>
            <p:cNvSpPr/>
            <p:nvPr userDrawn="1"/>
          </p:nvSpPr>
          <p:spPr>
            <a:xfrm rot="16200000" flipH="1">
              <a:off x="7831989" y="1633753"/>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8" name="円/楕円 14"/>
            <p:cNvSpPr/>
            <p:nvPr userDrawn="1"/>
          </p:nvSpPr>
          <p:spPr>
            <a:xfrm>
              <a:off x="9105787" y="2081261"/>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79" name="直線コネクタ 78"/>
            <p:cNvCxnSpPr/>
            <p:nvPr/>
          </p:nvCxnSpPr>
          <p:spPr>
            <a:xfrm flipH="1">
              <a:off x="7815410" y="2294133"/>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flipH="1">
              <a:off x="7815410" y="2957708"/>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flipH="1">
              <a:off x="7468699" y="2294133"/>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H="1" flipV="1">
              <a:off x="7468699" y="2633859"/>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3" name="正方形/長方形 82"/>
            <p:cNvSpPr/>
            <p:nvPr userDrawn="1"/>
          </p:nvSpPr>
          <p:spPr>
            <a:xfrm>
              <a:off x="8227083" y="2185037"/>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88" name="テキスト プレースホルダー 5"/>
          <p:cNvSpPr>
            <a:spLocks noGrp="1"/>
          </p:cNvSpPr>
          <p:nvPr>
            <p:ph type="body" sz="quarter" idx="21" hasCustomPrompt="1"/>
          </p:nvPr>
        </p:nvSpPr>
        <p:spPr>
          <a:xfrm>
            <a:off x="4478132" y="71506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9" name="テキスト プレースホルダー 5"/>
          <p:cNvSpPr>
            <a:spLocks noGrp="1"/>
          </p:cNvSpPr>
          <p:nvPr>
            <p:ph type="body" sz="quarter" idx="22" hasCustomPrompt="1"/>
          </p:nvPr>
        </p:nvSpPr>
        <p:spPr>
          <a:xfrm>
            <a:off x="4478132" y="171788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0" name="テキスト プレースホルダー 5"/>
          <p:cNvSpPr>
            <a:spLocks noGrp="1"/>
          </p:cNvSpPr>
          <p:nvPr>
            <p:ph type="body" sz="quarter" idx="23" hasCustomPrompt="1"/>
          </p:nvPr>
        </p:nvSpPr>
        <p:spPr>
          <a:xfrm>
            <a:off x="4478132" y="272069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1" name="テキスト プレースホルダー 5"/>
          <p:cNvSpPr>
            <a:spLocks noGrp="1"/>
          </p:cNvSpPr>
          <p:nvPr>
            <p:ph type="body" sz="quarter" idx="24" hasCustomPrompt="1"/>
          </p:nvPr>
        </p:nvSpPr>
        <p:spPr>
          <a:xfrm>
            <a:off x="4478132" y="3723512"/>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2" name="テキスト プレースホルダー 5"/>
          <p:cNvSpPr>
            <a:spLocks noGrp="1"/>
          </p:cNvSpPr>
          <p:nvPr>
            <p:ph type="body" sz="quarter" idx="25" hasCustomPrompt="1"/>
          </p:nvPr>
        </p:nvSpPr>
        <p:spPr>
          <a:xfrm>
            <a:off x="4478132" y="472632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3" name="テキスト プレースホルダー 5"/>
          <p:cNvSpPr>
            <a:spLocks noGrp="1"/>
          </p:cNvSpPr>
          <p:nvPr>
            <p:ph type="body" sz="quarter" idx="26" hasCustomPrompt="1"/>
          </p:nvPr>
        </p:nvSpPr>
        <p:spPr>
          <a:xfrm>
            <a:off x="4478132" y="572914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94" name="テキスト プレースホルダー 5"/>
          <p:cNvSpPr>
            <a:spLocks noGrp="1"/>
          </p:cNvSpPr>
          <p:nvPr>
            <p:ph type="body" sz="quarter" idx="13" hasCustomPrompt="1"/>
          </p:nvPr>
        </p:nvSpPr>
        <p:spPr>
          <a:xfrm>
            <a:off x="5333903" y="619054"/>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5" name="テキスト プレースホルダー 5"/>
          <p:cNvSpPr>
            <a:spLocks noGrp="1"/>
          </p:cNvSpPr>
          <p:nvPr>
            <p:ph type="body" sz="quarter" idx="12" hasCustomPrompt="1"/>
          </p:nvPr>
        </p:nvSpPr>
        <p:spPr>
          <a:xfrm>
            <a:off x="5333909" y="5096535"/>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6" name="テキスト プレースホルダー 5"/>
          <p:cNvSpPr>
            <a:spLocks noGrp="1"/>
          </p:cNvSpPr>
          <p:nvPr>
            <p:ph type="body" sz="quarter" idx="27" hasCustomPrompt="1"/>
          </p:nvPr>
        </p:nvSpPr>
        <p:spPr>
          <a:xfrm>
            <a:off x="5333903" y="4633487"/>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7" name="テキスト プレースホルダー 5"/>
          <p:cNvSpPr>
            <a:spLocks noGrp="1"/>
          </p:cNvSpPr>
          <p:nvPr>
            <p:ph type="body" sz="quarter" idx="28" hasCustomPrompt="1"/>
          </p:nvPr>
        </p:nvSpPr>
        <p:spPr>
          <a:xfrm>
            <a:off x="5333909" y="409261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98" name="テキスト プレースホルダー 5"/>
          <p:cNvSpPr>
            <a:spLocks noGrp="1"/>
          </p:cNvSpPr>
          <p:nvPr>
            <p:ph type="body" sz="quarter" idx="29" hasCustomPrompt="1"/>
          </p:nvPr>
        </p:nvSpPr>
        <p:spPr>
          <a:xfrm>
            <a:off x="5333903" y="2626271"/>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99" name="テキスト プレースホルダー 5"/>
          <p:cNvSpPr>
            <a:spLocks noGrp="1"/>
          </p:cNvSpPr>
          <p:nvPr>
            <p:ph type="body" sz="quarter" idx="30" hasCustomPrompt="1"/>
          </p:nvPr>
        </p:nvSpPr>
        <p:spPr>
          <a:xfrm>
            <a:off x="5333909" y="108085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0" name="テキスト プレースホルダー 5"/>
          <p:cNvSpPr>
            <a:spLocks noGrp="1"/>
          </p:cNvSpPr>
          <p:nvPr>
            <p:ph type="body" sz="quarter" idx="31" hasCustomPrompt="1"/>
          </p:nvPr>
        </p:nvSpPr>
        <p:spPr>
          <a:xfrm>
            <a:off x="5333903" y="362987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1" name="テキスト プレースホルダー 5"/>
          <p:cNvSpPr>
            <a:spLocks noGrp="1"/>
          </p:cNvSpPr>
          <p:nvPr>
            <p:ph type="body" sz="quarter" idx="32" hasCustomPrompt="1"/>
          </p:nvPr>
        </p:nvSpPr>
        <p:spPr>
          <a:xfrm>
            <a:off x="5333909" y="2084771"/>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2" name="テキスト プレースホルダー 5"/>
          <p:cNvSpPr>
            <a:spLocks noGrp="1"/>
          </p:cNvSpPr>
          <p:nvPr>
            <p:ph type="body" sz="quarter" idx="33" hasCustomPrompt="1"/>
          </p:nvPr>
        </p:nvSpPr>
        <p:spPr>
          <a:xfrm>
            <a:off x="5333903" y="1622662"/>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3" name="テキスト プレースホルダー 5"/>
          <p:cNvSpPr>
            <a:spLocks noGrp="1"/>
          </p:cNvSpPr>
          <p:nvPr>
            <p:ph type="body" sz="quarter" idx="34" hasCustomPrompt="1"/>
          </p:nvPr>
        </p:nvSpPr>
        <p:spPr>
          <a:xfrm>
            <a:off x="5333909" y="3088693"/>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4" name="テキスト プレースホルダー 5"/>
          <p:cNvSpPr>
            <a:spLocks noGrp="1"/>
          </p:cNvSpPr>
          <p:nvPr>
            <p:ph type="body" sz="quarter" idx="35" hasCustomPrompt="1"/>
          </p:nvPr>
        </p:nvSpPr>
        <p:spPr>
          <a:xfrm>
            <a:off x="5333903" y="5637096"/>
            <a:ext cx="2852075" cy="648071"/>
          </a:xfrm>
          <a:prstGeom prst="rect">
            <a:avLst/>
          </a:prstGeom>
        </p:spPr>
        <p:txBody>
          <a:bodyPr lIns="51197" tIns="25599" rIns="51197" bIns="25599" anchor="ctr">
            <a:noAutofit/>
          </a:bodyPr>
          <a:lstStyle>
            <a:lvl1pPr algn="l">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HEADING GORS Here</a:t>
            </a:r>
            <a:endParaRPr kumimoji="1" lang="ja-JP" altLang="en-US" dirty="0"/>
          </a:p>
        </p:txBody>
      </p:sp>
      <p:sp>
        <p:nvSpPr>
          <p:cNvPr id="105" name="テキスト プレースホルダー 5"/>
          <p:cNvSpPr>
            <a:spLocks noGrp="1"/>
          </p:cNvSpPr>
          <p:nvPr>
            <p:ph type="body" sz="quarter" idx="36" hasCustomPrompt="1"/>
          </p:nvPr>
        </p:nvSpPr>
        <p:spPr>
          <a:xfrm>
            <a:off x="5333909" y="6100457"/>
            <a:ext cx="2855453" cy="3524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2597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childTnLst>
                          </p:cTn>
                        </p:par>
                        <p:par>
                          <p:cTn id="25" fill="hold">
                            <p:stCondLst>
                              <p:cond delay="2075"/>
                            </p:stCondLst>
                            <p:childTnLst>
                              <p:par>
                                <p:cTn id="26" presetID="22" presetClass="entr" presetSubtype="2" fill="hold"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right)">
                                      <p:cBhvr>
                                        <p:cTn id="28" dur="500"/>
                                        <p:tgtEl>
                                          <p:spTgt spid="50"/>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88">
                                            <p:txEl>
                                              <p:pRg st="0" end="0"/>
                                            </p:txEl>
                                          </p:spTgt>
                                        </p:tgtEl>
                                        <p:attrNameLst>
                                          <p:attrName>style.visibility</p:attrName>
                                        </p:attrNameLst>
                                      </p:cBhvr>
                                      <p:to>
                                        <p:strVal val="visible"/>
                                      </p:to>
                                    </p:set>
                                    <p:animEffect transition="in" filter="wipe(right)">
                                      <p:cBhvr>
                                        <p:cTn id="31" dur="500"/>
                                        <p:tgtEl>
                                          <p:spTgt spid="88">
                                            <p:txEl>
                                              <p:pRg st="0" end="0"/>
                                            </p:txEl>
                                          </p:spTgt>
                                        </p:tgtEl>
                                      </p:cBhvr>
                                    </p:animEffect>
                                  </p:childTnLst>
                                </p:cTn>
                              </p:par>
                            </p:childTnLst>
                          </p:cTn>
                        </p:par>
                        <p:par>
                          <p:cTn id="32" fill="hold">
                            <p:stCondLst>
                              <p:cond delay="2575"/>
                            </p:stCondLst>
                            <p:childTnLst>
                              <p:par>
                                <p:cTn id="33" presetID="2" presetClass="entr" presetSubtype="2" decel="100000" fill="hold" grpId="0"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additive="base">
                                        <p:cTn id="35" dur="500" fill="hold"/>
                                        <p:tgtEl>
                                          <p:spTgt spid="94"/>
                                        </p:tgtEl>
                                        <p:attrNameLst>
                                          <p:attrName>ppt_x</p:attrName>
                                        </p:attrNameLst>
                                      </p:cBhvr>
                                      <p:tavLst>
                                        <p:tav tm="0">
                                          <p:val>
                                            <p:strVal val="1+#ppt_w/2"/>
                                          </p:val>
                                        </p:tav>
                                        <p:tav tm="100000">
                                          <p:val>
                                            <p:strVal val="#ppt_x"/>
                                          </p:val>
                                        </p:tav>
                                      </p:tavLst>
                                    </p:anim>
                                    <p:anim calcmode="lin" valueType="num">
                                      <p:cBhvr additive="base">
                                        <p:cTn id="36" dur="50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3075"/>
                            </p:stCondLst>
                            <p:childTnLst>
                              <p:par>
                                <p:cTn id="38" presetID="22" presetClass="entr" presetSubtype="8" fill="hold" grpId="0" nodeType="afterEffect">
                                  <p:stCondLst>
                                    <p:cond delay="0"/>
                                  </p:stCondLst>
                                  <p:childTnLst>
                                    <p:set>
                                      <p:cBhvr>
                                        <p:cTn id="39" dur="1" fill="hold">
                                          <p:stCondLst>
                                            <p:cond delay="0"/>
                                          </p:stCondLst>
                                        </p:cTn>
                                        <p:tgtEl>
                                          <p:spTgt spid="99">
                                            <p:txEl>
                                              <p:pRg st="0" end="0"/>
                                            </p:txEl>
                                          </p:spTgt>
                                        </p:tgtEl>
                                        <p:attrNameLst>
                                          <p:attrName>style.visibility</p:attrName>
                                        </p:attrNameLst>
                                      </p:cBhvr>
                                      <p:to>
                                        <p:strVal val="visible"/>
                                      </p:to>
                                    </p:set>
                                    <p:animEffect transition="in" filter="wipe(left)">
                                      <p:cBhvr>
                                        <p:cTn id="40" dur="500"/>
                                        <p:tgtEl>
                                          <p:spTgt spid="99">
                                            <p:txEl>
                                              <p:pRg st="0" end="0"/>
                                            </p:txEl>
                                          </p:spTgt>
                                        </p:tgtEl>
                                      </p:cBhvr>
                                    </p:animEffect>
                                  </p:childTnLst>
                                </p:cTn>
                              </p:par>
                            </p:childTnLst>
                          </p:cTn>
                        </p:par>
                        <p:par>
                          <p:cTn id="41" fill="hold">
                            <p:stCondLst>
                              <p:cond delay="3575"/>
                            </p:stCondLst>
                            <p:childTnLst>
                              <p:par>
                                <p:cTn id="42" presetID="22" presetClass="entr" presetSubtype="2" fill="hold"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Effect transition="in" filter="wipe(right)">
                                      <p:cBhvr>
                                        <p:cTn id="47" dur="500"/>
                                        <p:tgtEl>
                                          <p:spTgt spid="89">
                                            <p:txEl>
                                              <p:pRg st="0" end="0"/>
                                            </p:txEl>
                                          </p:spTgt>
                                        </p:tgtEl>
                                      </p:cBhvr>
                                    </p:animEffect>
                                  </p:childTnLst>
                                </p:cTn>
                              </p:par>
                            </p:childTnLst>
                          </p:cTn>
                        </p:par>
                        <p:par>
                          <p:cTn id="48" fill="hold">
                            <p:stCondLst>
                              <p:cond delay="4075"/>
                            </p:stCondLst>
                            <p:childTnLst>
                              <p:par>
                                <p:cTn id="49" presetID="2" presetClass="entr" presetSubtype="2" decel="100000" fill="hold" grpId="0" nodeType="afterEffect">
                                  <p:stCondLst>
                                    <p:cond delay="0"/>
                                  </p:stCondLst>
                                  <p:childTnLst>
                                    <p:set>
                                      <p:cBhvr>
                                        <p:cTn id="50" dur="1" fill="hold">
                                          <p:stCondLst>
                                            <p:cond delay="0"/>
                                          </p:stCondLst>
                                        </p:cTn>
                                        <p:tgtEl>
                                          <p:spTgt spid="102"/>
                                        </p:tgtEl>
                                        <p:attrNameLst>
                                          <p:attrName>style.visibility</p:attrName>
                                        </p:attrNameLst>
                                      </p:cBhvr>
                                      <p:to>
                                        <p:strVal val="visible"/>
                                      </p:to>
                                    </p:set>
                                    <p:anim calcmode="lin" valueType="num">
                                      <p:cBhvr additive="base">
                                        <p:cTn id="51" dur="500" fill="hold"/>
                                        <p:tgtEl>
                                          <p:spTgt spid="102"/>
                                        </p:tgtEl>
                                        <p:attrNameLst>
                                          <p:attrName>ppt_x</p:attrName>
                                        </p:attrNameLst>
                                      </p:cBhvr>
                                      <p:tavLst>
                                        <p:tav tm="0">
                                          <p:val>
                                            <p:strVal val="1+#ppt_w/2"/>
                                          </p:val>
                                        </p:tav>
                                        <p:tav tm="100000">
                                          <p:val>
                                            <p:strVal val="#ppt_x"/>
                                          </p:val>
                                        </p:tav>
                                      </p:tavLst>
                                    </p:anim>
                                    <p:anim calcmode="lin" valueType="num">
                                      <p:cBhvr additive="base">
                                        <p:cTn id="52" dur="500" fill="hold"/>
                                        <p:tgtEl>
                                          <p:spTgt spid="102"/>
                                        </p:tgtEl>
                                        <p:attrNameLst>
                                          <p:attrName>ppt_y</p:attrName>
                                        </p:attrNameLst>
                                      </p:cBhvr>
                                      <p:tavLst>
                                        <p:tav tm="0">
                                          <p:val>
                                            <p:strVal val="#ppt_y"/>
                                          </p:val>
                                        </p:tav>
                                        <p:tav tm="100000">
                                          <p:val>
                                            <p:strVal val="#ppt_y"/>
                                          </p:val>
                                        </p:tav>
                                      </p:tavLst>
                                    </p:anim>
                                  </p:childTnLst>
                                </p:cTn>
                              </p:par>
                            </p:childTnLst>
                          </p:cTn>
                        </p:par>
                        <p:par>
                          <p:cTn id="53" fill="hold">
                            <p:stCondLst>
                              <p:cond delay="4575"/>
                            </p:stCondLst>
                            <p:childTnLst>
                              <p:par>
                                <p:cTn id="54" presetID="22" presetClass="entr" presetSubtype="8" fill="hold" grpId="0" nodeType="afterEffect">
                                  <p:stCondLst>
                                    <p:cond delay="0"/>
                                  </p:stCondLst>
                                  <p:childTnLst>
                                    <p:set>
                                      <p:cBhvr>
                                        <p:cTn id="55" dur="1" fill="hold">
                                          <p:stCondLst>
                                            <p:cond delay="0"/>
                                          </p:stCondLst>
                                        </p:cTn>
                                        <p:tgtEl>
                                          <p:spTgt spid="101">
                                            <p:txEl>
                                              <p:pRg st="0" end="0"/>
                                            </p:txEl>
                                          </p:spTgt>
                                        </p:tgtEl>
                                        <p:attrNameLst>
                                          <p:attrName>style.visibility</p:attrName>
                                        </p:attrNameLst>
                                      </p:cBhvr>
                                      <p:to>
                                        <p:strVal val="visible"/>
                                      </p:to>
                                    </p:set>
                                    <p:animEffect transition="in" filter="wipe(left)">
                                      <p:cBhvr>
                                        <p:cTn id="56" dur="500"/>
                                        <p:tgtEl>
                                          <p:spTgt spid="101">
                                            <p:txEl>
                                              <p:pRg st="0" end="0"/>
                                            </p:txEl>
                                          </p:spTgt>
                                        </p:tgtEl>
                                      </p:cBhvr>
                                    </p:animEffect>
                                  </p:childTnLst>
                                </p:cTn>
                              </p:par>
                            </p:childTnLst>
                          </p:cTn>
                        </p:par>
                        <p:par>
                          <p:cTn id="57" fill="hold">
                            <p:stCondLst>
                              <p:cond delay="5075"/>
                            </p:stCondLst>
                            <p:childTnLst>
                              <p:par>
                                <p:cTn id="58" presetID="22" presetClass="entr" presetSubtype="2" fill="hold" nodeType="after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right)">
                                      <p:cBhvr>
                                        <p:cTn id="60" dur="500"/>
                                        <p:tgtEl>
                                          <p:spTgt spid="5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xEl>
                                              <p:pRg st="0" end="0"/>
                                            </p:txEl>
                                          </p:spTgt>
                                        </p:tgtEl>
                                        <p:attrNameLst>
                                          <p:attrName>style.visibility</p:attrName>
                                        </p:attrNameLst>
                                      </p:cBhvr>
                                      <p:to>
                                        <p:strVal val="visible"/>
                                      </p:to>
                                    </p:set>
                                    <p:animEffect transition="in" filter="wipe(right)">
                                      <p:cBhvr>
                                        <p:cTn id="63" dur="500"/>
                                        <p:tgtEl>
                                          <p:spTgt spid="90">
                                            <p:txEl>
                                              <p:pRg st="0" end="0"/>
                                            </p:txEl>
                                          </p:spTgt>
                                        </p:tgtEl>
                                      </p:cBhvr>
                                    </p:animEffect>
                                  </p:childTnLst>
                                </p:cTn>
                              </p:par>
                            </p:childTnLst>
                          </p:cTn>
                        </p:par>
                        <p:par>
                          <p:cTn id="64" fill="hold">
                            <p:stCondLst>
                              <p:cond delay="5575"/>
                            </p:stCondLst>
                            <p:childTnLst>
                              <p:par>
                                <p:cTn id="65" presetID="2" presetClass="entr" presetSubtype="2" decel="100000" fill="hold" grpId="0" nodeType="afterEffect">
                                  <p:stCondLst>
                                    <p:cond delay="0"/>
                                  </p:stCondLst>
                                  <p:childTnLst>
                                    <p:set>
                                      <p:cBhvr>
                                        <p:cTn id="66" dur="1" fill="hold">
                                          <p:stCondLst>
                                            <p:cond delay="0"/>
                                          </p:stCondLst>
                                        </p:cTn>
                                        <p:tgtEl>
                                          <p:spTgt spid="98"/>
                                        </p:tgtEl>
                                        <p:attrNameLst>
                                          <p:attrName>style.visibility</p:attrName>
                                        </p:attrNameLst>
                                      </p:cBhvr>
                                      <p:to>
                                        <p:strVal val="visible"/>
                                      </p:to>
                                    </p:set>
                                    <p:anim calcmode="lin" valueType="num">
                                      <p:cBhvr additive="base">
                                        <p:cTn id="67" dur="500" fill="hold"/>
                                        <p:tgtEl>
                                          <p:spTgt spid="98"/>
                                        </p:tgtEl>
                                        <p:attrNameLst>
                                          <p:attrName>ppt_x</p:attrName>
                                        </p:attrNameLst>
                                      </p:cBhvr>
                                      <p:tavLst>
                                        <p:tav tm="0">
                                          <p:val>
                                            <p:strVal val="1+#ppt_w/2"/>
                                          </p:val>
                                        </p:tav>
                                        <p:tav tm="100000">
                                          <p:val>
                                            <p:strVal val="#ppt_x"/>
                                          </p:val>
                                        </p:tav>
                                      </p:tavLst>
                                    </p:anim>
                                    <p:anim calcmode="lin" valueType="num">
                                      <p:cBhvr additive="base">
                                        <p:cTn id="68" dur="500" fill="hold"/>
                                        <p:tgtEl>
                                          <p:spTgt spid="98"/>
                                        </p:tgtEl>
                                        <p:attrNameLst>
                                          <p:attrName>ppt_y</p:attrName>
                                        </p:attrNameLst>
                                      </p:cBhvr>
                                      <p:tavLst>
                                        <p:tav tm="0">
                                          <p:val>
                                            <p:strVal val="#ppt_y"/>
                                          </p:val>
                                        </p:tav>
                                        <p:tav tm="100000">
                                          <p:val>
                                            <p:strVal val="#ppt_y"/>
                                          </p:val>
                                        </p:tav>
                                      </p:tavLst>
                                    </p:anim>
                                  </p:childTnLst>
                                </p:cTn>
                              </p:par>
                            </p:childTnLst>
                          </p:cTn>
                        </p:par>
                        <p:par>
                          <p:cTn id="69" fill="hold">
                            <p:stCondLst>
                              <p:cond delay="6075"/>
                            </p:stCondLst>
                            <p:childTnLst>
                              <p:par>
                                <p:cTn id="70" presetID="22" presetClass="entr" presetSubtype="8" fill="hold" grpId="0" nodeType="afterEffect">
                                  <p:stCondLst>
                                    <p:cond delay="0"/>
                                  </p:stCondLst>
                                  <p:childTnLst>
                                    <p:set>
                                      <p:cBhvr>
                                        <p:cTn id="71" dur="1" fill="hold">
                                          <p:stCondLst>
                                            <p:cond delay="0"/>
                                          </p:stCondLst>
                                        </p:cTn>
                                        <p:tgtEl>
                                          <p:spTgt spid="103">
                                            <p:txEl>
                                              <p:pRg st="0" end="0"/>
                                            </p:txEl>
                                          </p:spTgt>
                                        </p:tgtEl>
                                        <p:attrNameLst>
                                          <p:attrName>style.visibility</p:attrName>
                                        </p:attrNameLst>
                                      </p:cBhvr>
                                      <p:to>
                                        <p:strVal val="visible"/>
                                      </p:to>
                                    </p:set>
                                    <p:animEffect transition="in" filter="wipe(left)">
                                      <p:cBhvr>
                                        <p:cTn id="72" dur="500"/>
                                        <p:tgtEl>
                                          <p:spTgt spid="103">
                                            <p:txEl>
                                              <p:pRg st="0" end="0"/>
                                            </p:txEl>
                                          </p:spTgt>
                                        </p:tgtEl>
                                      </p:cBhvr>
                                    </p:animEffect>
                                  </p:childTnLst>
                                </p:cTn>
                              </p:par>
                            </p:childTnLst>
                          </p:cTn>
                        </p:par>
                        <p:par>
                          <p:cTn id="73" fill="hold">
                            <p:stCondLst>
                              <p:cond delay="6575"/>
                            </p:stCondLst>
                            <p:childTnLst>
                              <p:par>
                                <p:cTn id="74" presetID="22" presetClass="entr" presetSubtype="2" fill="hold" nodeType="after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wipe(right)">
                                      <p:cBhvr>
                                        <p:cTn id="76" dur="500"/>
                                        <p:tgtEl>
                                          <p:spTgt spid="60"/>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91">
                                            <p:txEl>
                                              <p:pRg st="0" end="0"/>
                                            </p:txEl>
                                          </p:spTgt>
                                        </p:tgtEl>
                                        <p:attrNameLst>
                                          <p:attrName>style.visibility</p:attrName>
                                        </p:attrNameLst>
                                      </p:cBhvr>
                                      <p:to>
                                        <p:strVal val="visible"/>
                                      </p:to>
                                    </p:set>
                                    <p:animEffect transition="in" filter="wipe(right)">
                                      <p:cBhvr>
                                        <p:cTn id="79" dur="500"/>
                                        <p:tgtEl>
                                          <p:spTgt spid="91">
                                            <p:txEl>
                                              <p:pRg st="0" end="0"/>
                                            </p:txEl>
                                          </p:spTgt>
                                        </p:tgtEl>
                                      </p:cBhvr>
                                    </p:animEffect>
                                  </p:childTnLst>
                                </p:cTn>
                              </p:par>
                            </p:childTnLst>
                          </p:cTn>
                        </p:par>
                        <p:par>
                          <p:cTn id="80" fill="hold">
                            <p:stCondLst>
                              <p:cond delay="7075"/>
                            </p:stCondLst>
                            <p:childTnLst>
                              <p:par>
                                <p:cTn id="81" presetID="2" presetClass="entr" presetSubtype="2" decel="100000" fill="hold" grpId="0" nodeType="afterEffect">
                                  <p:stCondLst>
                                    <p:cond delay="0"/>
                                  </p:stCondLst>
                                  <p:childTnLst>
                                    <p:set>
                                      <p:cBhvr>
                                        <p:cTn id="82" dur="1" fill="hold">
                                          <p:stCondLst>
                                            <p:cond delay="0"/>
                                          </p:stCondLst>
                                        </p:cTn>
                                        <p:tgtEl>
                                          <p:spTgt spid="100"/>
                                        </p:tgtEl>
                                        <p:attrNameLst>
                                          <p:attrName>style.visibility</p:attrName>
                                        </p:attrNameLst>
                                      </p:cBhvr>
                                      <p:to>
                                        <p:strVal val="visible"/>
                                      </p:to>
                                    </p:set>
                                    <p:anim calcmode="lin" valueType="num">
                                      <p:cBhvr additive="base">
                                        <p:cTn id="83" dur="500" fill="hold"/>
                                        <p:tgtEl>
                                          <p:spTgt spid="100"/>
                                        </p:tgtEl>
                                        <p:attrNameLst>
                                          <p:attrName>ppt_x</p:attrName>
                                        </p:attrNameLst>
                                      </p:cBhvr>
                                      <p:tavLst>
                                        <p:tav tm="0">
                                          <p:val>
                                            <p:strVal val="1+#ppt_w/2"/>
                                          </p:val>
                                        </p:tav>
                                        <p:tav tm="100000">
                                          <p:val>
                                            <p:strVal val="#ppt_x"/>
                                          </p:val>
                                        </p:tav>
                                      </p:tavLst>
                                    </p:anim>
                                    <p:anim calcmode="lin" valueType="num">
                                      <p:cBhvr additive="base">
                                        <p:cTn id="84" dur="500" fill="hold"/>
                                        <p:tgtEl>
                                          <p:spTgt spid="100"/>
                                        </p:tgtEl>
                                        <p:attrNameLst>
                                          <p:attrName>ppt_y</p:attrName>
                                        </p:attrNameLst>
                                      </p:cBhvr>
                                      <p:tavLst>
                                        <p:tav tm="0">
                                          <p:val>
                                            <p:strVal val="#ppt_y"/>
                                          </p:val>
                                        </p:tav>
                                        <p:tav tm="100000">
                                          <p:val>
                                            <p:strVal val="#ppt_y"/>
                                          </p:val>
                                        </p:tav>
                                      </p:tavLst>
                                    </p:anim>
                                  </p:childTnLst>
                                </p:cTn>
                              </p:par>
                            </p:childTnLst>
                          </p:cTn>
                        </p:par>
                        <p:par>
                          <p:cTn id="85" fill="hold">
                            <p:stCondLst>
                              <p:cond delay="7575"/>
                            </p:stCondLst>
                            <p:childTnLst>
                              <p:par>
                                <p:cTn id="86" presetID="22" presetClass="entr" presetSubtype="8" fill="hold" grpId="0" nodeType="afterEffect">
                                  <p:stCondLst>
                                    <p:cond delay="0"/>
                                  </p:stCondLst>
                                  <p:childTnLst>
                                    <p:set>
                                      <p:cBhvr>
                                        <p:cTn id="87" dur="1" fill="hold">
                                          <p:stCondLst>
                                            <p:cond delay="0"/>
                                          </p:stCondLst>
                                        </p:cTn>
                                        <p:tgtEl>
                                          <p:spTgt spid="97">
                                            <p:txEl>
                                              <p:pRg st="0" end="0"/>
                                            </p:txEl>
                                          </p:spTgt>
                                        </p:tgtEl>
                                        <p:attrNameLst>
                                          <p:attrName>style.visibility</p:attrName>
                                        </p:attrNameLst>
                                      </p:cBhvr>
                                      <p:to>
                                        <p:strVal val="visible"/>
                                      </p:to>
                                    </p:set>
                                    <p:animEffect transition="in" filter="wipe(left)">
                                      <p:cBhvr>
                                        <p:cTn id="88" dur="500"/>
                                        <p:tgtEl>
                                          <p:spTgt spid="97">
                                            <p:txEl>
                                              <p:pRg st="0" end="0"/>
                                            </p:txEl>
                                          </p:spTgt>
                                        </p:tgtEl>
                                      </p:cBhvr>
                                    </p:animEffect>
                                  </p:childTnLst>
                                </p:cTn>
                              </p:par>
                            </p:childTnLst>
                          </p:cTn>
                        </p:par>
                        <p:par>
                          <p:cTn id="89" fill="hold">
                            <p:stCondLst>
                              <p:cond delay="8075"/>
                            </p:stCondLst>
                            <p:childTnLst>
                              <p:par>
                                <p:cTn id="90" presetID="22" presetClass="entr" presetSubtype="2" fill="hold" nodeType="afterEffect">
                                  <p:stCondLst>
                                    <p:cond delay="0"/>
                                  </p:stCondLst>
                                  <p:childTnLst>
                                    <p:set>
                                      <p:cBhvr>
                                        <p:cTn id="91" dur="1" fill="hold">
                                          <p:stCondLst>
                                            <p:cond delay="0"/>
                                          </p:stCondLst>
                                        </p:cTn>
                                        <p:tgtEl>
                                          <p:spTgt spid="68"/>
                                        </p:tgtEl>
                                        <p:attrNameLst>
                                          <p:attrName>style.visibility</p:attrName>
                                        </p:attrNameLst>
                                      </p:cBhvr>
                                      <p:to>
                                        <p:strVal val="visible"/>
                                      </p:to>
                                    </p:set>
                                    <p:animEffect transition="in" filter="wipe(right)">
                                      <p:cBhvr>
                                        <p:cTn id="92" dur="500"/>
                                        <p:tgtEl>
                                          <p:spTgt spid="68"/>
                                        </p:tgtEl>
                                      </p:cBhvr>
                                    </p:animEffect>
                                  </p:childTnLst>
                                </p:cTn>
                              </p:par>
                              <p:par>
                                <p:cTn id="93" presetID="22" presetClass="entr" presetSubtype="2" fill="hold" grpId="0" nodeType="withEffect">
                                  <p:stCondLst>
                                    <p:cond delay="0"/>
                                  </p:stCondLst>
                                  <p:childTnLst>
                                    <p:set>
                                      <p:cBhvr>
                                        <p:cTn id="94" dur="1" fill="hold">
                                          <p:stCondLst>
                                            <p:cond delay="0"/>
                                          </p:stCondLst>
                                        </p:cTn>
                                        <p:tgtEl>
                                          <p:spTgt spid="92">
                                            <p:txEl>
                                              <p:pRg st="0" end="0"/>
                                            </p:txEl>
                                          </p:spTgt>
                                        </p:tgtEl>
                                        <p:attrNameLst>
                                          <p:attrName>style.visibility</p:attrName>
                                        </p:attrNameLst>
                                      </p:cBhvr>
                                      <p:to>
                                        <p:strVal val="visible"/>
                                      </p:to>
                                    </p:set>
                                    <p:animEffect transition="in" filter="wipe(right)">
                                      <p:cBhvr>
                                        <p:cTn id="95" dur="500"/>
                                        <p:tgtEl>
                                          <p:spTgt spid="92">
                                            <p:txEl>
                                              <p:pRg st="0" end="0"/>
                                            </p:txEl>
                                          </p:spTgt>
                                        </p:tgtEl>
                                      </p:cBhvr>
                                    </p:animEffect>
                                  </p:childTnLst>
                                </p:cTn>
                              </p:par>
                            </p:childTnLst>
                          </p:cTn>
                        </p:par>
                        <p:par>
                          <p:cTn id="96" fill="hold">
                            <p:stCondLst>
                              <p:cond delay="8575"/>
                            </p:stCondLst>
                            <p:childTnLst>
                              <p:par>
                                <p:cTn id="97" presetID="2" presetClass="entr" presetSubtype="2" decel="100000" fill="hold" grpId="0" nodeType="afterEffect">
                                  <p:stCondLst>
                                    <p:cond delay="0"/>
                                  </p:stCondLst>
                                  <p:childTnLst>
                                    <p:set>
                                      <p:cBhvr>
                                        <p:cTn id="98" dur="1" fill="hold">
                                          <p:stCondLst>
                                            <p:cond delay="0"/>
                                          </p:stCondLst>
                                        </p:cTn>
                                        <p:tgtEl>
                                          <p:spTgt spid="96"/>
                                        </p:tgtEl>
                                        <p:attrNameLst>
                                          <p:attrName>style.visibility</p:attrName>
                                        </p:attrNameLst>
                                      </p:cBhvr>
                                      <p:to>
                                        <p:strVal val="visible"/>
                                      </p:to>
                                    </p:set>
                                    <p:anim calcmode="lin" valueType="num">
                                      <p:cBhvr additive="base">
                                        <p:cTn id="99" dur="500" fill="hold"/>
                                        <p:tgtEl>
                                          <p:spTgt spid="96"/>
                                        </p:tgtEl>
                                        <p:attrNameLst>
                                          <p:attrName>ppt_x</p:attrName>
                                        </p:attrNameLst>
                                      </p:cBhvr>
                                      <p:tavLst>
                                        <p:tav tm="0">
                                          <p:val>
                                            <p:strVal val="1+#ppt_w/2"/>
                                          </p:val>
                                        </p:tav>
                                        <p:tav tm="100000">
                                          <p:val>
                                            <p:strVal val="#ppt_x"/>
                                          </p:val>
                                        </p:tav>
                                      </p:tavLst>
                                    </p:anim>
                                    <p:anim calcmode="lin" valueType="num">
                                      <p:cBhvr additive="base">
                                        <p:cTn id="100" dur="500" fill="hold"/>
                                        <p:tgtEl>
                                          <p:spTgt spid="96"/>
                                        </p:tgtEl>
                                        <p:attrNameLst>
                                          <p:attrName>ppt_y</p:attrName>
                                        </p:attrNameLst>
                                      </p:cBhvr>
                                      <p:tavLst>
                                        <p:tav tm="0">
                                          <p:val>
                                            <p:strVal val="#ppt_y"/>
                                          </p:val>
                                        </p:tav>
                                        <p:tav tm="100000">
                                          <p:val>
                                            <p:strVal val="#ppt_y"/>
                                          </p:val>
                                        </p:tav>
                                      </p:tavLst>
                                    </p:anim>
                                  </p:childTnLst>
                                </p:cTn>
                              </p:par>
                            </p:childTnLst>
                          </p:cTn>
                        </p:par>
                        <p:par>
                          <p:cTn id="101" fill="hold">
                            <p:stCondLst>
                              <p:cond delay="9075"/>
                            </p:stCondLst>
                            <p:childTnLst>
                              <p:par>
                                <p:cTn id="102" presetID="22" presetClass="entr" presetSubtype="8" fill="hold" grpId="0" nodeType="afterEffect">
                                  <p:stCondLst>
                                    <p:cond delay="0"/>
                                  </p:stCondLst>
                                  <p:childTnLst>
                                    <p:set>
                                      <p:cBhvr>
                                        <p:cTn id="103" dur="1" fill="hold">
                                          <p:stCondLst>
                                            <p:cond delay="0"/>
                                          </p:stCondLst>
                                        </p:cTn>
                                        <p:tgtEl>
                                          <p:spTgt spid="95">
                                            <p:txEl>
                                              <p:pRg st="0" end="0"/>
                                            </p:txEl>
                                          </p:spTgt>
                                        </p:tgtEl>
                                        <p:attrNameLst>
                                          <p:attrName>style.visibility</p:attrName>
                                        </p:attrNameLst>
                                      </p:cBhvr>
                                      <p:to>
                                        <p:strVal val="visible"/>
                                      </p:to>
                                    </p:set>
                                    <p:animEffect transition="in" filter="wipe(left)">
                                      <p:cBhvr>
                                        <p:cTn id="104" dur="500"/>
                                        <p:tgtEl>
                                          <p:spTgt spid="95">
                                            <p:txEl>
                                              <p:pRg st="0" end="0"/>
                                            </p:txEl>
                                          </p:spTgt>
                                        </p:tgtEl>
                                      </p:cBhvr>
                                    </p:animEffect>
                                  </p:childTnLst>
                                </p:cTn>
                              </p:par>
                            </p:childTnLst>
                          </p:cTn>
                        </p:par>
                        <p:par>
                          <p:cTn id="105" fill="hold">
                            <p:stCondLst>
                              <p:cond delay="9575"/>
                            </p:stCondLst>
                            <p:childTnLst>
                              <p:par>
                                <p:cTn id="106" presetID="22" presetClass="entr" presetSubtype="2" fill="hold" nodeType="after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wipe(right)">
                                      <p:cBhvr>
                                        <p:cTn id="108" dur="500"/>
                                        <p:tgtEl>
                                          <p:spTgt spid="76"/>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93">
                                            <p:txEl>
                                              <p:pRg st="0" end="0"/>
                                            </p:txEl>
                                          </p:spTgt>
                                        </p:tgtEl>
                                        <p:attrNameLst>
                                          <p:attrName>style.visibility</p:attrName>
                                        </p:attrNameLst>
                                      </p:cBhvr>
                                      <p:to>
                                        <p:strVal val="visible"/>
                                      </p:to>
                                    </p:set>
                                    <p:animEffect transition="in" filter="wipe(right)">
                                      <p:cBhvr>
                                        <p:cTn id="111" dur="500"/>
                                        <p:tgtEl>
                                          <p:spTgt spid="93">
                                            <p:txEl>
                                              <p:pRg st="0" end="0"/>
                                            </p:txEl>
                                          </p:spTgt>
                                        </p:tgtEl>
                                      </p:cBhvr>
                                    </p:animEffect>
                                  </p:childTnLst>
                                </p:cTn>
                              </p:par>
                            </p:childTnLst>
                          </p:cTn>
                        </p:par>
                        <p:par>
                          <p:cTn id="112" fill="hold">
                            <p:stCondLst>
                              <p:cond delay="10075"/>
                            </p:stCondLst>
                            <p:childTnLst>
                              <p:par>
                                <p:cTn id="113" presetID="2" presetClass="entr" presetSubtype="2" decel="100000" fill="hold" grpId="0" nodeType="afterEffect">
                                  <p:stCondLst>
                                    <p:cond delay="0"/>
                                  </p:stCondLst>
                                  <p:childTnLst>
                                    <p:set>
                                      <p:cBhvr>
                                        <p:cTn id="114" dur="1" fill="hold">
                                          <p:stCondLst>
                                            <p:cond delay="0"/>
                                          </p:stCondLst>
                                        </p:cTn>
                                        <p:tgtEl>
                                          <p:spTgt spid="104"/>
                                        </p:tgtEl>
                                        <p:attrNameLst>
                                          <p:attrName>style.visibility</p:attrName>
                                        </p:attrNameLst>
                                      </p:cBhvr>
                                      <p:to>
                                        <p:strVal val="visible"/>
                                      </p:to>
                                    </p:set>
                                    <p:anim calcmode="lin" valueType="num">
                                      <p:cBhvr additive="base">
                                        <p:cTn id="115" dur="500" fill="hold"/>
                                        <p:tgtEl>
                                          <p:spTgt spid="104"/>
                                        </p:tgtEl>
                                        <p:attrNameLst>
                                          <p:attrName>ppt_x</p:attrName>
                                        </p:attrNameLst>
                                      </p:cBhvr>
                                      <p:tavLst>
                                        <p:tav tm="0">
                                          <p:val>
                                            <p:strVal val="1+#ppt_w/2"/>
                                          </p:val>
                                        </p:tav>
                                        <p:tav tm="100000">
                                          <p:val>
                                            <p:strVal val="#ppt_x"/>
                                          </p:val>
                                        </p:tav>
                                      </p:tavLst>
                                    </p:anim>
                                    <p:anim calcmode="lin" valueType="num">
                                      <p:cBhvr additive="base">
                                        <p:cTn id="116" dur="500" fill="hold"/>
                                        <p:tgtEl>
                                          <p:spTgt spid="104"/>
                                        </p:tgtEl>
                                        <p:attrNameLst>
                                          <p:attrName>ppt_y</p:attrName>
                                        </p:attrNameLst>
                                      </p:cBhvr>
                                      <p:tavLst>
                                        <p:tav tm="0">
                                          <p:val>
                                            <p:strVal val="#ppt_y"/>
                                          </p:val>
                                        </p:tav>
                                        <p:tav tm="100000">
                                          <p:val>
                                            <p:strVal val="#ppt_y"/>
                                          </p:val>
                                        </p:tav>
                                      </p:tavLst>
                                    </p:anim>
                                  </p:childTnLst>
                                </p:cTn>
                              </p:par>
                            </p:childTnLst>
                          </p:cTn>
                        </p:par>
                        <p:par>
                          <p:cTn id="117" fill="hold">
                            <p:stCondLst>
                              <p:cond delay="10575"/>
                            </p:stCondLst>
                            <p:childTnLst>
                              <p:par>
                                <p:cTn id="118" presetID="22" presetClass="entr" presetSubtype="8" fill="hold" grpId="0" nodeType="afterEffect">
                                  <p:stCondLst>
                                    <p:cond delay="0"/>
                                  </p:stCondLst>
                                  <p:childTnLst>
                                    <p:set>
                                      <p:cBhvr>
                                        <p:cTn id="119" dur="1" fill="hold">
                                          <p:stCondLst>
                                            <p:cond delay="0"/>
                                          </p:stCondLst>
                                        </p:cTn>
                                        <p:tgtEl>
                                          <p:spTgt spid="105">
                                            <p:txEl>
                                              <p:pRg st="0" end="0"/>
                                            </p:txEl>
                                          </p:spTgt>
                                        </p:tgtEl>
                                        <p:attrNameLst>
                                          <p:attrName>style.visibility</p:attrName>
                                        </p:attrNameLst>
                                      </p:cBhvr>
                                      <p:to>
                                        <p:strVal val="visible"/>
                                      </p:to>
                                    </p:set>
                                    <p:animEffect transition="in" filter="wipe(left)">
                                      <p:cBhvr>
                                        <p:cTn id="120" dur="500"/>
                                        <p:tgtEl>
                                          <p:spTgt spid="1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88" grpId="0" build="p">
        <p:tmplLst>
          <p:tmpl lvl="1">
            <p:tnLst>
              <p:par>
                <p:cTn presetID="22" presetClass="entr" presetSubtype="2" fill="hold" nodeType="with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right)">
                      <p:cBhvr>
                        <p:cTn dur="500"/>
                        <p:tgtEl>
                          <p:spTgt spid="88"/>
                        </p:tgtEl>
                      </p:cBhvr>
                    </p:animEffect>
                  </p:childTnLst>
                </p:cTn>
              </p:par>
            </p:tnLst>
          </p:tmpl>
        </p:tmplLst>
      </p:bldP>
      <p:bldP spid="89" grpId="0" build="p">
        <p:tmplLst>
          <p:tmpl lvl="1">
            <p:tnLst>
              <p:par>
                <p:cTn presetID="22" presetClass="entr" presetSubtype="2" fill="hold" nodeType="with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wipe(right)">
                      <p:cBhvr>
                        <p:cTn dur="500"/>
                        <p:tgtEl>
                          <p:spTgt spid="89"/>
                        </p:tgtEl>
                      </p:cBhvr>
                    </p:animEffect>
                  </p:childTnLst>
                </p:cTn>
              </p:par>
            </p:tnLst>
          </p:tmpl>
        </p:tmplLst>
      </p:bldP>
      <p:bldP spid="90" grpId="0" build="p">
        <p:tmplLst>
          <p:tmpl lvl="1">
            <p:tnLst>
              <p:par>
                <p:cTn presetID="22" presetClass="entr" presetSubtype="2" fill="hold" nodeType="with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wipe(right)">
                      <p:cBhvr>
                        <p:cTn dur="500"/>
                        <p:tgtEl>
                          <p:spTgt spid="90"/>
                        </p:tgtEl>
                      </p:cBhvr>
                    </p:animEffect>
                  </p:childTnLst>
                </p:cTn>
              </p:par>
            </p:tnLst>
          </p:tmpl>
        </p:tmplLst>
      </p:bldP>
      <p:bldP spid="91" grpId="0" build="p">
        <p:tmplLst>
          <p:tmpl lvl="1">
            <p:tnLst>
              <p:par>
                <p:cTn presetID="22" presetClass="entr" presetSubtype="2" fill="hold" nodeType="with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wipe(right)">
                      <p:cBhvr>
                        <p:cTn dur="500"/>
                        <p:tgtEl>
                          <p:spTgt spid="91"/>
                        </p:tgtEl>
                      </p:cBhvr>
                    </p:animEffect>
                  </p:childTnLst>
                </p:cTn>
              </p:par>
            </p:tnLst>
          </p:tmpl>
        </p:tmplLst>
      </p:bldP>
      <p:bldP spid="92" grpId="0" build="p">
        <p:tmplLst>
          <p:tmpl lvl="1">
            <p:tnLst>
              <p:par>
                <p:cTn presetID="22" presetClass="entr" presetSubtype="2" fill="hold" nodeType="with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wipe(right)">
                      <p:cBhvr>
                        <p:cTn dur="500"/>
                        <p:tgtEl>
                          <p:spTgt spid="92"/>
                        </p:tgtEl>
                      </p:cBhvr>
                    </p:animEffect>
                  </p:childTnLst>
                </p:cTn>
              </p:par>
            </p:tnLst>
          </p:tmpl>
        </p:tmplLst>
      </p:bldP>
      <p:bldP spid="93" grpId="0" build="p">
        <p:tmplLst>
          <p:tmpl lvl="1">
            <p:tnLst>
              <p:par>
                <p:cTn presetID="22" presetClass="entr" presetSubtype="2" fill="hold" nodeType="with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wipe(right)">
                      <p:cBhvr>
                        <p:cTn dur="500"/>
                        <p:tgtEl>
                          <p:spTgt spid="93"/>
                        </p:tgtEl>
                      </p:cBhvr>
                    </p:animEffect>
                  </p:childTnLst>
                </p:cTn>
              </p:par>
            </p:tnLst>
          </p:tmpl>
        </p:tmplLst>
      </p:bldP>
      <p:bldP spid="94" grpId="0">
        <p:tmplLst>
          <p:tmpl>
            <p:tnLst>
              <p:par>
                <p:cTn presetID="2" presetClass="entr" presetSubtype="2" decel="10000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500" fill="hold"/>
                        <p:tgtEl>
                          <p:spTgt spid="94"/>
                        </p:tgtEl>
                        <p:attrNameLst>
                          <p:attrName>ppt_x</p:attrName>
                        </p:attrNameLst>
                      </p:cBhvr>
                      <p:tavLst>
                        <p:tav tm="0">
                          <p:val>
                            <p:strVal val="1+#ppt_w/2"/>
                          </p:val>
                        </p:tav>
                        <p:tav tm="100000">
                          <p:val>
                            <p:strVal val="#ppt_x"/>
                          </p:val>
                        </p:tav>
                      </p:tavLst>
                    </p:anim>
                    <p:anim calcmode="lin" valueType="num">
                      <p:cBhvr additive="base">
                        <p:cTn dur="500" fill="hold"/>
                        <p:tgtEl>
                          <p:spTgt spid="94"/>
                        </p:tgtEl>
                        <p:attrNameLst>
                          <p:attrName>ppt_y</p:attrName>
                        </p:attrNameLst>
                      </p:cBhvr>
                      <p:tavLst>
                        <p:tav tm="0">
                          <p:val>
                            <p:strVal val="#ppt_y"/>
                          </p:val>
                        </p:tav>
                        <p:tav tm="100000">
                          <p:val>
                            <p:strVal val="#ppt_y"/>
                          </p:val>
                        </p:tav>
                      </p:tavLst>
                    </p:anim>
                  </p:childTnLst>
                </p:cTn>
              </p:par>
            </p:tnLst>
          </p:tmpl>
        </p:tmplLst>
      </p:bldP>
      <p:bldP spid="95" grpId="0" build="p">
        <p:tmplLst>
          <p:tmpl lvl="1">
            <p:tnLst>
              <p:par>
                <p:cTn presetID="22" presetClass="entr" presetSubtype="8"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wipe(left)">
                      <p:cBhvr>
                        <p:cTn dur="500"/>
                        <p:tgtEl>
                          <p:spTgt spid="95"/>
                        </p:tgtEl>
                      </p:cBhvr>
                    </p:animEffect>
                  </p:childTnLst>
                </p:cTn>
              </p:par>
            </p:tnLst>
          </p:tmpl>
        </p:tmplLst>
      </p:bldP>
      <p:bldP spid="96" grpId="0">
        <p:tmplLst>
          <p:tmpl>
            <p:tnLst>
              <p:par>
                <p:cTn presetID="2" presetClass="entr" presetSubtype="2"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1+#ppt_w/2"/>
                          </p:val>
                        </p:tav>
                        <p:tav tm="100000">
                          <p:val>
                            <p:strVal val="#ppt_x"/>
                          </p:val>
                        </p:tav>
                      </p:tavLst>
                    </p:anim>
                    <p:anim calcmode="lin" valueType="num">
                      <p:cBhvr additive="base">
                        <p:cTn dur="500" fill="hold"/>
                        <p:tgtEl>
                          <p:spTgt spid="96"/>
                        </p:tgtEl>
                        <p:attrNameLst>
                          <p:attrName>ppt_y</p:attrName>
                        </p:attrNameLst>
                      </p:cBhvr>
                      <p:tavLst>
                        <p:tav tm="0">
                          <p:val>
                            <p:strVal val="#ppt_y"/>
                          </p:val>
                        </p:tav>
                        <p:tav tm="100000">
                          <p:val>
                            <p:strVal val="#ppt_y"/>
                          </p:val>
                        </p:tav>
                      </p:tavLst>
                    </p:anim>
                  </p:childTnLst>
                </p:cTn>
              </p:par>
            </p:tnLst>
          </p:tmpl>
        </p:tmplLst>
      </p:bldP>
      <p:bldP spid="97" grpId="0" build="p">
        <p:tmplLst>
          <p:tmpl lvl="1">
            <p:tnLst>
              <p:par>
                <p:cTn presetID="22" presetClass="entr" presetSubtype="8"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wipe(left)">
                      <p:cBhvr>
                        <p:cTn dur="500"/>
                        <p:tgtEl>
                          <p:spTgt spid="97"/>
                        </p:tgtEl>
                      </p:cBhvr>
                    </p:animEffect>
                  </p:childTnLst>
                </p:cTn>
              </p:par>
            </p:tnLst>
          </p:tmpl>
        </p:tmplLst>
      </p:bldP>
      <p:bldP spid="98" grpId="0">
        <p:tmplLst>
          <p:tmpl>
            <p:tnLst>
              <p:par>
                <p:cTn presetID="2" presetClass="entr" presetSubtype="2" decel="10000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fill="hold"/>
                        <p:tgtEl>
                          <p:spTgt spid="98"/>
                        </p:tgtEl>
                        <p:attrNameLst>
                          <p:attrName>ppt_x</p:attrName>
                        </p:attrNameLst>
                      </p:cBhvr>
                      <p:tavLst>
                        <p:tav tm="0">
                          <p:val>
                            <p:strVal val="1+#ppt_w/2"/>
                          </p:val>
                        </p:tav>
                        <p:tav tm="100000">
                          <p:val>
                            <p:strVal val="#ppt_x"/>
                          </p:val>
                        </p:tav>
                      </p:tavLst>
                    </p:anim>
                    <p:anim calcmode="lin" valueType="num">
                      <p:cBhvr additive="base">
                        <p:cTn dur="500" fill="hold"/>
                        <p:tgtEl>
                          <p:spTgt spid="98"/>
                        </p:tgtEl>
                        <p:attrNameLst>
                          <p:attrName>ppt_y</p:attrName>
                        </p:attrNameLst>
                      </p:cBhvr>
                      <p:tavLst>
                        <p:tav tm="0">
                          <p:val>
                            <p:strVal val="#ppt_y"/>
                          </p:val>
                        </p:tav>
                        <p:tav tm="100000">
                          <p:val>
                            <p:strVal val="#ppt_y"/>
                          </p:val>
                        </p:tav>
                      </p:tavLst>
                    </p:anim>
                  </p:childTnLst>
                </p:cTn>
              </p:par>
            </p:tnLst>
          </p:tmpl>
        </p:tmplLst>
      </p:bldP>
      <p:bldP spid="99" grpId="0" build="p">
        <p:tmplLst>
          <p:tmpl lvl="1">
            <p:tnLst>
              <p:par>
                <p:cTn presetID="22" presetClass="entr" presetSubtype="8"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wipe(left)">
                      <p:cBhvr>
                        <p:cTn dur="500"/>
                        <p:tgtEl>
                          <p:spTgt spid="99"/>
                        </p:tgtEl>
                      </p:cBhvr>
                    </p:animEffect>
                  </p:childTnLst>
                </p:cTn>
              </p:par>
            </p:tnLst>
          </p:tmpl>
        </p:tmplLst>
      </p:bldP>
      <p:bldP spid="100" grpId="0">
        <p:tmplLst>
          <p:tmpl>
            <p:tnLst>
              <p:par>
                <p:cTn presetID="2" presetClass="entr" presetSubtype="2" decel="10000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fill="hold"/>
                        <p:tgtEl>
                          <p:spTgt spid="100"/>
                        </p:tgtEl>
                        <p:attrNameLst>
                          <p:attrName>ppt_x</p:attrName>
                        </p:attrNameLst>
                      </p:cBhvr>
                      <p:tavLst>
                        <p:tav tm="0">
                          <p:val>
                            <p:strVal val="1+#ppt_w/2"/>
                          </p:val>
                        </p:tav>
                        <p:tav tm="100000">
                          <p:val>
                            <p:strVal val="#ppt_x"/>
                          </p:val>
                        </p:tav>
                      </p:tavLst>
                    </p:anim>
                    <p:anim calcmode="lin" valueType="num">
                      <p:cBhvr additive="base">
                        <p:cTn dur="500" fill="hold"/>
                        <p:tgtEl>
                          <p:spTgt spid="100"/>
                        </p:tgtEl>
                        <p:attrNameLst>
                          <p:attrName>ppt_y</p:attrName>
                        </p:attrNameLst>
                      </p:cBhvr>
                      <p:tavLst>
                        <p:tav tm="0">
                          <p:val>
                            <p:strVal val="#ppt_y"/>
                          </p:val>
                        </p:tav>
                        <p:tav tm="100000">
                          <p:val>
                            <p:strVal val="#ppt_y"/>
                          </p:val>
                        </p:tav>
                      </p:tavLst>
                    </p:anim>
                  </p:childTnLst>
                </p:cTn>
              </p:par>
            </p:tnLst>
          </p:tmpl>
        </p:tmplLst>
      </p:bldP>
      <p:bldP spid="101" grpId="0" build="p">
        <p:tmplLst>
          <p:tmpl lvl="1">
            <p:tnLst>
              <p:par>
                <p:cTn presetID="22" presetClass="entr" presetSubtype="8"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wipe(left)">
                      <p:cBhvr>
                        <p:cTn dur="500"/>
                        <p:tgtEl>
                          <p:spTgt spid="101"/>
                        </p:tgtEl>
                      </p:cBhvr>
                    </p:animEffect>
                  </p:childTnLst>
                </p:cTn>
              </p:par>
            </p:tnLst>
          </p:tmpl>
        </p:tmplLst>
      </p:bldP>
      <p:bldP spid="102" grpId="0">
        <p:tmplLst>
          <p:tmpl>
            <p:tnLst>
              <p:par>
                <p:cTn presetID="2" presetClass="entr" presetSubtype="2" decel="10000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500" fill="hold"/>
                        <p:tgtEl>
                          <p:spTgt spid="102"/>
                        </p:tgtEl>
                        <p:attrNameLst>
                          <p:attrName>ppt_x</p:attrName>
                        </p:attrNameLst>
                      </p:cBhvr>
                      <p:tavLst>
                        <p:tav tm="0">
                          <p:val>
                            <p:strVal val="1+#ppt_w/2"/>
                          </p:val>
                        </p:tav>
                        <p:tav tm="100000">
                          <p:val>
                            <p:strVal val="#ppt_x"/>
                          </p:val>
                        </p:tav>
                      </p:tavLst>
                    </p:anim>
                    <p:anim calcmode="lin" valueType="num">
                      <p:cBhvr additive="base">
                        <p:cTn dur="500" fill="hold"/>
                        <p:tgtEl>
                          <p:spTgt spid="102"/>
                        </p:tgtEl>
                        <p:attrNameLst>
                          <p:attrName>ppt_y</p:attrName>
                        </p:attrNameLst>
                      </p:cBhvr>
                      <p:tavLst>
                        <p:tav tm="0">
                          <p:val>
                            <p:strVal val="#ppt_y"/>
                          </p:val>
                        </p:tav>
                        <p:tav tm="100000">
                          <p:val>
                            <p:strVal val="#ppt_y"/>
                          </p:val>
                        </p:tav>
                      </p:tavLst>
                    </p:anim>
                  </p:childTnLst>
                </p:cTn>
              </p:par>
            </p:tnLst>
          </p:tmpl>
        </p:tmplLst>
      </p:bldP>
      <p:bldP spid="103" grpId="0" build="p">
        <p:tmplLst>
          <p:tmpl lvl="1">
            <p:tnLst>
              <p:par>
                <p:cTn presetID="22" presetClass="entr" presetSubtype="8"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wipe(left)">
                      <p:cBhvr>
                        <p:cTn dur="500"/>
                        <p:tgtEl>
                          <p:spTgt spid="103"/>
                        </p:tgtEl>
                      </p:cBhvr>
                    </p:animEffect>
                  </p:childTnLst>
                </p:cTn>
              </p:par>
            </p:tnLst>
          </p:tmpl>
        </p:tmplLst>
      </p:bldP>
      <p:bldP spid="104" grpId="0">
        <p:tmplLst>
          <p:tmpl>
            <p:tnLst>
              <p:par>
                <p:cTn presetID="2" presetClass="entr" presetSubtype="2"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1+#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Keyword 3">
    <p:spTree>
      <p:nvGrpSpPr>
        <p:cNvPr id="1" name=""/>
        <p:cNvGrpSpPr/>
        <p:nvPr/>
      </p:nvGrpSpPr>
      <p:grpSpPr>
        <a:xfrm>
          <a:off x="0" y="0"/>
          <a:ext cx="0" cy="0"/>
          <a:chOff x="0" y="0"/>
          <a:chExt cx="0" cy="0"/>
        </a:xfrm>
      </p:grpSpPr>
      <p:sp>
        <p:nvSpPr>
          <p:cNvPr id="10" name="テキスト プレースホルダー 5"/>
          <p:cNvSpPr>
            <a:spLocks noGrp="1"/>
          </p:cNvSpPr>
          <p:nvPr>
            <p:ph type="body" sz="quarter" idx="16" hasCustomPrompt="1"/>
          </p:nvPr>
        </p:nvSpPr>
        <p:spPr>
          <a:xfrm>
            <a:off x="488012" y="2140656"/>
            <a:ext cx="5131063" cy="1559557"/>
          </a:xfrm>
          <a:prstGeom prst="rect">
            <a:avLst/>
          </a:prstGeom>
        </p:spPr>
        <p:txBody>
          <a:bodyPr lIns="51197" tIns="25599" rIns="51197" bIns="25599"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21" hasCustomPrompt="1"/>
          </p:nvPr>
        </p:nvSpPr>
        <p:spPr>
          <a:xfrm>
            <a:off x="3652198" y="3446992"/>
            <a:ext cx="1853679" cy="57600"/>
          </a:xfrm>
          <a:prstGeom prst="rect">
            <a:avLst/>
          </a:prstGeom>
          <a:blipFill>
            <a:blip r:embed="rId2"/>
            <a:tile tx="0" ty="0" sx="100000" sy="100000" flip="none" algn="tl"/>
          </a:blipFill>
          <a:effectLst>
            <a:innerShdw blurRad="114300">
              <a:prstClr val="black"/>
            </a:innerShdw>
          </a:effectLst>
        </p:spPr>
        <p:txBody>
          <a:bodyPr lIns="51197" tIns="25599" rIns="51197" bIns="25599" anchor="t">
            <a:normAutofit/>
          </a:bodyPr>
          <a:lstStyle>
            <a:lvl1pPr algn="l">
              <a:defRPr sz="1300" baseline="0">
                <a:solidFill>
                  <a:schemeClr val="tx2"/>
                </a:solidFill>
              </a:defRPr>
            </a:lvl1pPr>
          </a:lstStyle>
          <a:p>
            <a:pPr lvl="0"/>
            <a:r>
              <a:rPr kumimoji="1" lang="en-US" altLang="ja-JP" dirty="0"/>
              <a:t> </a:t>
            </a:r>
            <a:endParaRPr kumimoji="1" lang="ja-JP" altLang="en-US" dirty="0"/>
          </a:p>
        </p:txBody>
      </p:sp>
      <p:sp>
        <p:nvSpPr>
          <p:cNvPr id="13" name="テキスト プレースホルダー 5"/>
          <p:cNvSpPr>
            <a:spLocks noGrp="1"/>
          </p:cNvSpPr>
          <p:nvPr>
            <p:ph type="body" sz="quarter" idx="22" hasCustomPrompt="1"/>
          </p:nvPr>
        </p:nvSpPr>
        <p:spPr>
          <a:xfrm>
            <a:off x="3607742" y="3673145"/>
            <a:ext cx="4847077" cy="1025471"/>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7820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1000" fill="hold"/>
                                        <p:tgtEl>
                                          <p:spTgt spid="10"/>
                                        </p:tgtEl>
                                        <p:attrNameLst>
                                          <p:attrName>ppt_x</p:attrName>
                                        </p:attrNameLst>
                                      </p:cBhvr>
                                      <p:tavLst>
                                        <p:tav tm="0">
                                          <p:val>
                                            <p:strVal val="0-#ppt_w/2"/>
                                          </p:val>
                                        </p:tav>
                                        <p:tav tm="100000">
                                          <p:val>
                                            <p:strVal val="#ppt_x"/>
                                          </p:val>
                                        </p:tav>
                                      </p:tavLst>
                                    </p:anim>
                                    <p:anim calcmode="lin" valueType="num">
                                      <p:cBhvr additive="base">
                                        <p:cTn id="17" dur="1000" fill="hold"/>
                                        <p:tgtEl>
                                          <p:spTgt spid="10"/>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25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1000" fill="hold"/>
                                        <p:tgtEl>
                                          <p:spTgt spid="12"/>
                                        </p:tgtEl>
                                        <p:attrNameLst>
                                          <p:attrName>ppt_x</p:attrName>
                                        </p:attrNameLst>
                                      </p:cBhvr>
                                      <p:tavLst>
                                        <p:tav tm="0">
                                          <p:val>
                                            <p:strVal val="1+#ppt_w/2"/>
                                          </p:val>
                                        </p:tav>
                                        <p:tav tm="100000">
                                          <p:val>
                                            <p:strVal val="#ppt_x"/>
                                          </p:val>
                                        </p:tav>
                                      </p:tavLst>
                                    </p:anim>
                                    <p:anim calcmode="lin" valueType="num">
                                      <p:cBhvr additive="base">
                                        <p:cTn id="21" dur="1000" fill="hold"/>
                                        <p:tgtEl>
                                          <p:spTgt spid="12"/>
                                        </p:tgtEl>
                                        <p:attrNameLst>
                                          <p:attrName>ppt_y</p:attrName>
                                        </p:attrNameLst>
                                      </p:cBhvr>
                                      <p:tavLst>
                                        <p:tav tm="0">
                                          <p:val>
                                            <p:strVal val="#ppt_y"/>
                                          </p:val>
                                        </p:tav>
                                        <p:tav tm="100000">
                                          <p:val>
                                            <p:strVal val="#ppt_y"/>
                                          </p:val>
                                        </p:tav>
                                      </p:tavLst>
                                    </p:anim>
                                  </p:childTnLst>
                                </p:cTn>
                              </p:par>
                              <p:par>
                                <p:cTn id="22" presetID="22" presetClass="entr" presetSubtype="8" fill="hold" grpId="0" nodeType="withEffect">
                                  <p:stCondLst>
                                    <p:cond delay="1250"/>
                                  </p:stCondLst>
                                  <p:childTnLst>
                                    <p:set>
                                      <p:cBhvr>
                                        <p:cTn id="23" dur="1" fill="hold">
                                          <p:stCondLst>
                                            <p:cond delay="0"/>
                                          </p:stCondLst>
                                        </p:cTn>
                                        <p:tgtEl>
                                          <p:spTgt spid="13">
                                            <p:txEl>
                                              <p:pRg st="0" end="0"/>
                                            </p:txEl>
                                          </p:spTgt>
                                        </p:tgtEl>
                                        <p:attrNameLst>
                                          <p:attrName>style.visibility</p:attrName>
                                        </p:attrNameLst>
                                      </p:cBhvr>
                                      <p:to>
                                        <p:strVal val="visible"/>
                                      </p:to>
                                    </p:set>
                                    <p:animEffect transition="in" filter="wipe(left)">
                                      <p:cBhvr>
                                        <p:cTn id="2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1000" fill="hold"/>
                        <p:tgtEl>
                          <p:spTgt spid="10"/>
                        </p:tgtEl>
                        <p:attrNameLst>
                          <p:attrName>ppt_x</p:attrName>
                        </p:attrNameLst>
                      </p:cBhvr>
                      <p:tavLst>
                        <p:tav tm="0">
                          <p:val>
                            <p:strVal val="0-#ppt_w/2"/>
                          </p:val>
                        </p:tav>
                        <p:tav tm="100000">
                          <p:val>
                            <p:strVal val="#ppt_x"/>
                          </p:val>
                        </p:tav>
                      </p:tavLst>
                    </p:anim>
                    <p:anim calcmode="lin" valueType="num">
                      <p:cBhvr additive="base">
                        <p:cTn dur="1000" fill="hold"/>
                        <p:tgtEl>
                          <p:spTgt spid="10"/>
                        </p:tgtEl>
                        <p:attrNameLst>
                          <p:attrName>ppt_y</p:attrName>
                        </p:attrNameLst>
                      </p:cBhvr>
                      <p:tavLst>
                        <p:tav tm="0">
                          <p:val>
                            <p:strVal val="0-#ppt_h/2"/>
                          </p:val>
                        </p:tav>
                        <p:tav tm="100000">
                          <p:val>
                            <p:strVal val="#ppt_y"/>
                          </p:val>
                        </p:tav>
                      </p:tavLst>
                    </p:anim>
                  </p:childTnLst>
                </p:cTn>
              </p:par>
            </p:tnLst>
          </p:tmpl>
        </p:tmplLst>
      </p:bldP>
      <p:bldP spid="12" grpId="0" animBg="1">
        <p:tmplLst>
          <p:tmpl>
            <p:tnLst>
              <p:par>
                <p:cTn presetID="2" presetClass="entr" presetSubtype="2"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1+#ppt_w/2"/>
                          </p:val>
                        </p:tav>
                        <p:tav tm="100000">
                          <p:val>
                            <p:strVal val="#ppt_x"/>
                          </p:val>
                        </p:tav>
                      </p:tavLst>
                    </p:anim>
                    <p:anim calcmode="lin" valueType="num">
                      <p:cBhvr additive="base">
                        <p:cTn dur="10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8" fill="hold" nodeType="withEffect">
                  <p:stCondLst>
                    <p:cond delay="125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7" grpId="0"/>
    </p:bld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5 Icons, Captions and Description">
    <p:spTree>
      <p:nvGrpSpPr>
        <p:cNvPr id="1" name=""/>
        <p:cNvGrpSpPr/>
        <p:nvPr/>
      </p:nvGrpSpPr>
      <p:grpSpPr>
        <a:xfrm>
          <a:off x="0" y="0"/>
          <a:ext cx="0" cy="0"/>
          <a:chOff x="0" y="0"/>
          <a:chExt cx="0" cy="0"/>
        </a:xfrm>
      </p:grpSpPr>
      <p:grpSp>
        <p:nvGrpSpPr>
          <p:cNvPr id="5" name="グループ化 4"/>
          <p:cNvGrpSpPr/>
          <p:nvPr/>
        </p:nvGrpSpPr>
        <p:grpSpPr>
          <a:xfrm rot="16200000">
            <a:off x="-457390" y="2905278"/>
            <a:ext cx="3611035" cy="1216867"/>
            <a:chOff x="7280704" y="865019"/>
            <a:chExt cx="2002458" cy="899889"/>
          </a:xfrm>
        </p:grpSpPr>
        <p:sp>
          <p:nvSpPr>
            <p:cNvPr id="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8" name="直線コネクタ 7"/>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正方形/長方形 11"/>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23" name="グループ化 22"/>
          <p:cNvGrpSpPr/>
          <p:nvPr/>
        </p:nvGrpSpPr>
        <p:grpSpPr>
          <a:xfrm rot="16200000">
            <a:off x="1154550" y="2905278"/>
            <a:ext cx="3611035" cy="1216867"/>
            <a:chOff x="7280704" y="865019"/>
            <a:chExt cx="2002458" cy="899889"/>
          </a:xfrm>
        </p:grpSpPr>
        <p:sp>
          <p:nvSpPr>
            <p:cNvPr id="24"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5" name="直線コネクタ 24"/>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正方形/長方形 28"/>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0" name="グループ化 29"/>
          <p:cNvGrpSpPr/>
          <p:nvPr/>
        </p:nvGrpSpPr>
        <p:grpSpPr>
          <a:xfrm rot="16200000">
            <a:off x="2766487" y="2905278"/>
            <a:ext cx="3611035" cy="1216867"/>
            <a:chOff x="7280704" y="865019"/>
            <a:chExt cx="2002458" cy="899889"/>
          </a:xfrm>
        </p:grpSpPr>
        <p:sp>
          <p:nvSpPr>
            <p:cNvPr id="31"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2" name="直線コネクタ 31"/>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正方形/長方形 35"/>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37" name="グループ化 36"/>
          <p:cNvGrpSpPr/>
          <p:nvPr/>
        </p:nvGrpSpPr>
        <p:grpSpPr>
          <a:xfrm rot="16200000">
            <a:off x="4378423" y="2905278"/>
            <a:ext cx="3611035" cy="1216867"/>
            <a:chOff x="7280704" y="865019"/>
            <a:chExt cx="2002458" cy="899889"/>
          </a:xfrm>
        </p:grpSpPr>
        <p:sp>
          <p:nvSpPr>
            <p:cNvPr id="3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42"/>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grpSp>
        <p:nvGrpSpPr>
          <p:cNvPr id="44" name="グループ化 43"/>
          <p:cNvGrpSpPr/>
          <p:nvPr/>
        </p:nvGrpSpPr>
        <p:grpSpPr>
          <a:xfrm rot="16200000">
            <a:off x="5990357" y="2905278"/>
            <a:ext cx="3611035" cy="1216867"/>
            <a:chOff x="7280704" y="865019"/>
            <a:chExt cx="2002458" cy="899889"/>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p:nvCxnSpPr>
          <p:spPr>
            <a:xfrm rot="5400000">
              <a:off x="8530690" y="180035"/>
              <a:ext cx="0" cy="1504943"/>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rot="5400000" flipH="1">
              <a:off x="8549285" y="955825"/>
              <a:ext cx="1" cy="14677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rot="5400000">
              <a:off x="7399765" y="936510"/>
              <a:ext cx="377256" cy="3796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5400000" flipH="1">
              <a:off x="7399486" y="1294582"/>
              <a:ext cx="383798" cy="41684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49"/>
            <p:cNvSpPr/>
            <p:nvPr userDrawn="1"/>
          </p:nvSpPr>
          <p:spPr>
            <a:xfrm>
              <a:off x="7955044" y="865019"/>
              <a:ext cx="1328118"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2" name="正方形/長方形 21"/>
          <p:cNvSpPr/>
          <p:nvPr/>
        </p:nvSpPr>
        <p:spPr>
          <a:xfrm>
            <a:off x="-21098" y="-28136"/>
            <a:ext cx="9185439" cy="3732627"/>
          </a:xfrm>
          <a:custGeom>
            <a:avLst/>
            <a:gdLst>
              <a:gd name="connsiteX0" fmla="*/ 0 w 18360000"/>
              <a:gd name="connsiteY0" fmla="*/ 0 h 4431323"/>
              <a:gd name="connsiteX1" fmla="*/ 18360000 w 18360000"/>
              <a:gd name="connsiteY1" fmla="*/ 0 h 4431323"/>
              <a:gd name="connsiteX2" fmla="*/ 18360000 w 18360000"/>
              <a:gd name="connsiteY2" fmla="*/ 4431323 h 4431323"/>
              <a:gd name="connsiteX3" fmla="*/ 0 w 18360000"/>
              <a:gd name="connsiteY3" fmla="*/ 4431323 h 4431323"/>
              <a:gd name="connsiteX4" fmla="*/ 0 w 18360000"/>
              <a:gd name="connsiteY4" fmla="*/ 0 h 4431323"/>
              <a:gd name="connsiteX0" fmla="*/ 14067 w 18374067"/>
              <a:gd name="connsiteY0" fmla="*/ 0 h 5598941"/>
              <a:gd name="connsiteX1" fmla="*/ 18374067 w 18374067"/>
              <a:gd name="connsiteY1" fmla="*/ 0 h 5598941"/>
              <a:gd name="connsiteX2" fmla="*/ 18374067 w 18374067"/>
              <a:gd name="connsiteY2" fmla="*/ 4431323 h 5598941"/>
              <a:gd name="connsiteX3" fmla="*/ 0 w 18374067"/>
              <a:gd name="connsiteY3" fmla="*/ 5598941 h 5598941"/>
              <a:gd name="connsiteX4" fmla="*/ 14067 w 18374067"/>
              <a:gd name="connsiteY4" fmla="*/ 0 h 5598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4067" h="5598941">
                <a:moveTo>
                  <a:pt x="14067" y="0"/>
                </a:moveTo>
                <a:lnTo>
                  <a:pt x="18374067" y="0"/>
                </a:lnTo>
                <a:lnTo>
                  <a:pt x="18374067" y="4431323"/>
                </a:lnTo>
                <a:lnTo>
                  <a:pt x="0" y="5598941"/>
                </a:lnTo>
                <a:lnTo>
                  <a:pt x="14067" y="0"/>
                </a:lnTo>
                <a:close/>
              </a:path>
            </a:pathLst>
          </a:custGeom>
          <a:blipFill dpi="0" rotWithShape="0">
            <a:blip r:embed="rId4"/>
            <a:srcRect/>
            <a:tile tx="0" ty="0" sx="100000" sy="100000" flip="none" algn="tl"/>
          </a:bli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2" name="直線コネクタ 51"/>
          <p:cNvCxnSpPr/>
          <p:nvPr/>
        </p:nvCxnSpPr>
        <p:spPr>
          <a:xfrm flipV="1">
            <a:off x="0" y="2838979"/>
            <a:ext cx="9144000" cy="76235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テキスト プレースホルダー 5"/>
          <p:cNvSpPr>
            <a:spLocks noGrp="1"/>
          </p:cNvSpPr>
          <p:nvPr>
            <p:ph type="body" sz="quarter" idx="16" hasCustomPrompt="1"/>
          </p:nvPr>
        </p:nvSpPr>
        <p:spPr>
          <a:xfrm>
            <a:off x="379761" y="383734"/>
            <a:ext cx="3675064" cy="2648929"/>
          </a:xfrm>
          <a:prstGeom prst="rect">
            <a:avLst/>
          </a:prstGeom>
        </p:spPr>
        <p:txBody>
          <a:bodyPr lIns="51197" tIns="25599" rIns="51197" bIns="25599" anchor="ctr">
            <a:noAutofit/>
          </a:bodyPr>
          <a:lstStyle>
            <a:lvl1pPr algn="r">
              <a:lnSpc>
                <a:spcPts val="4479"/>
              </a:lnSpc>
              <a:spcBef>
                <a:spcPts val="0"/>
              </a:spcBef>
              <a:defRPr sz="5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56" name="図プレースホルダー 28"/>
          <p:cNvSpPr>
            <a:spLocks noGrp="1"/>
          </p:cNvSpPr>
          <p:nvPr>
            <p:ph type="pic" sz="quarter" idx="22" hasCustomPrompt="1"/>
          </p:nvPr>
        </p:nvSpPr>
        <p:spPr>
          <a:xfrm>
            <a:off x="1136632"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7" name="図プレースホルダー 28"/>
          <p:cNvSpPr>
            <a:spLocks noGrp="1"/>
          </p:cNvSpPr>
          <p:nvPr>
            <p:ph type="pic" sz="quarter" idx="23" hasCustomPrompt="1"/>
          </p:nvPr>
        </p:nvSpPr>
        <p:spPr>
          <a:xfrm>
            <a:off x="2748568"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8" name="図プレースホルダー 28"/>
          <p:cNvSpPr>
            <a:spLocks noGrp="1"/>
          </p:cNvSpPr>
          <p:nvPr>
            <p:ph type="pic" sz="quarter" idx="24" hasCustomPrompt="1"/>
          </p:nvPr>
        </p:nvSpPr>
        <p:spPr>
          <a:xfrm>
            <a:off x="4360504"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59" name="図プレースホルダー 28"/>
          <p:cNvSpPr>
            <a:spLocks noGrp="1"/>
          </p:cNvSpPr>
          <p:nvPr>
            <p:ph type="pic" sz="quarter" idx="25" hasCustomPrompt="1"/>
          </p:nvPr>
        </p:nvSpPr>
        <p:spPr>
          <a:xfrm>
            <a:off x="5972441"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図プレースホルダー 28"/>
          <p:cNvSpPr>
            <a:spLocks noGrp="1"/>
          </p:cNvSpPr>
          <p:nvPr>
            <p:ph type="pic" sz="quarter" idx="26" hasCustomPrompt="1"/>
          </p:nvPr>
        </p:nvSpPr>
        <p:spPr>
          <a:xfrm>
            <a:off x="7584377" y="3774254"/>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1" name="テキスト プレースホルダー 5"/>
          <p:cNvSpPr>
            <a:spLocks noGrp="1"/>
          </p:cNvSpPr>
          <p:nvPr>
            <p:ph type="body" sz="quarter" idx="13" hasCustomPrompt="1"/>
          </p:nvPr>
        </p:nvSpPr>
        <p:spPr>
          <a:xfrm>
            <a:off x="54022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2" name="テキスト プレースホルダー 5"/>
          <p:cNvSpPr>
            <a:spLocks noGrp="1"/>
          </p:cNvSpPr>
          <p:nvPr>
            <p:ph type="body" sz="quarter" idx="27" hasCustomPrompt="1"/>
          </p:nvPr>
        </p:nvSpPr>
        <p:spPr>
          <a:xfrm>
            <a:off x="215346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3" name="テキスト プレースホルダー 5"/>
          <p:cNvSpPr>
            <a:spLocks noGrp="1"/>
          </p:cNvSpPr>
          <p:nvPr>
            <p:ph type="body" sz="quarter" idx="28" hasCustomPrompt="1"/>
          </p:nvPr>
        </p:nvSpPr>
        <p:spPr>
          <a:xfrm>
            <a:off x="3766705"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4" name="テキスト プレースホルダー 5"/>
          <p:cNvSpPr>
            <a:spLocks noGrp="1"/>
          </p:cNvSpPr>
          <p:nvPr>
            <p:ph type="body" sz="quarter" idx="29" hasCustomPrompt="1"/>
          </p:nvPr>
        </p:nvSpPr>
        <p:spPr>
          <a:xfrm>
            <a:off x="5379944"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5" name="テキスト プレースホルダー 5"/>
          <p:cNvSpPr>
            <a:spLocks noGrp="1"/>
          </p:cNvSpPr>
          <p:nvPr>
            <p:ph type="body" sz="quarter" idx="30" hasCustomPrompt="1"/>
          </p:nvPr>
        </p:nvSpPr>
        <p:spPr>
          <a:xfrm>
            <a:off x="6993183" y="5355679"/>
            <a:ext cx="1605383" cy="554355"/>
          </a:xfrm>
          <a:prstGeom prst="rect">
            <a:avLst/>
          </a:prstGeom>
        </p:spPr>
        <p:txBody>
          <a:bodyPr lIns="51197" tIns="25599" rIns="51197" bIns="25599" anchor="t">
            <a:noAutofit/>
          </a:bodyPr>
          <a:lstStyle>
            <a:lvl1pPr algn="ctr">
              <a:lnSpc>
                <a:spcPct val="100000"/>
              </a:lnSpc>
              <a:spcBef>
                <a:spcPts val="0"/>
              </a:spcBef>
              <a:defRPr sz="2000" i="0" baseline="0">
                <a:solidFill>
                  <a:schemeClr val="accent2">
                    <a:lumMod val="75000"/>
                  </a:schemeClr>
                </a:solidFill>
                <a:effectLst>
                  <a:innerShdw blurRad="114300">
                    <a:prstClr val="black"/>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67"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68" name="直線コネクタ 67"/>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テキスト プレースホルダー 5"/>
          <p:cNvSpPr>
            <a:spLocks noGrp="1"/>
          </p:cNvSpPr>
          <p:nvPr>
            <p:ph type="body" sz="quarter" idx="31" hasCustomPrompt="1"/>
          </p:nvPr>
        </p:nvSpPr>
        <p:spPr>
          <a:xfrm>
            <a:off x="4205517" y="856547"/>
            <a:ext cx="4325065" cy="1457327"/>
          </a:xfrm>
          <a:prstGeom prst="rect">
            <a:avLst/>
          </a:prstGeom>
        </p:spPr>
        <p:txBody>
          <a:bodyPr lIns="51197" tIns="25599" rIns="51197" bIns="25599" anchor="ctr">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grpSp>
        <p:nvGrpSpPr>
          <p:cNvPr id="70" name="グループ化 69"/>
          <p:cNvGrpSpPr/>
          <p:nvPr/>
        </p:nvGrpSpPr>
        <p:grpSpPr>
          <a:xfrm>
            <a:off x="8387761" y="226119"/>
            <a:ext cx="575232" cy="767111"/>
            <a:chOff x="7418859" y="2569953"/>
            <a:chExt cx="934639" cy="934639"/>
          </a:xfrm>
        </p:grpSpPr>
        <p:sp>
          <p:nvSpPr>
            <p:cNvPr id="71" name="涙形 70"/>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72" name="涙形 7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46409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anim calcmode="lin" valueType="num">
                                      <p:cBhvr additive="base">
                                        <p:cTn id="11" dur="500" fill="hold"/>
                                        <p:tgtEl>
                                          <p:spTgt spid="73"/>
                                        </p:tgtEl>
                                        <p:attrNameLst>
                                          <p:attrName>ppt_x</p:attrName>
                                        </p:attrNameLst>
                                      </p:cBhvr>
                                      <p:tavLst>
                                        <p:tav tm="0">
                                          <p:val>
                                            <p:strVal val="#ppt_x"/>
                                          </p:val>
                                        </p:tav>
                                        <p:tav tm="100000">
                                          <p:val>
                                            <p:strVal val="#ppt_x"/>
                                          </p:val>
                                        </p:tav>
                                      </p:tavLst>
                                    </p:anim>
                                    <p:anim calcmode="lin" valueType="num">
                                      <p:cBhvr additive="base">
                                        <p:cTn id="12" dur="500" fill="hold"/>
                                        <p:tgtEl>
                                          <p:spTgt spid="73"/>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arn(outVertical)">
                                      <p:cBhvr>
                                        <p:cTn id="15" dur="500"/>
                                        <p:tgtEl>
                                          <p:spTgt spid="66"/>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barn(outVertical)">
                                      <p:cBhvr>
                                        <p:cTn id="18" dur="500"/>
                                        <p:tgtEl>
                                          <p:spTgt spid="67"/>
                                        </p:tgtEl>
                                      </p:cBhvr>
                                    </p:animEffect>
                                  </p:childTnLst>
                                </p:cTn>
                              </p:par>
                              <p:par>
                                <p:cTn id="19" presetID="16" presetClass="entr" presetSubtype="37"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arn(outVertical)">
                                      <p:cBhvr>
                                        <p:cTn id="21" dur="500"/>
                                        <p:tgtEl>
                                          <p:spTgt spid="68"/>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1500"/>
                            </p:stCondLst>
                            <p:childTnLst>
                              <p:par>
                                <p:cTn id="31" presetID="2" presetClass="entr" presetSubtype="9" decel="100000" fill="hold" grpId="0" nodeType="afterEffect">
                                  <p:stCondLst>
                                    <p:cond delay="0"/>
                                  </p:stCondLst>
                                  <p:iterate type="wd">
                                    <p:tmPct val="10000"/>
                                  </p:iterate>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1000" fill="hold"/>
                                        <p:tgtEl>
                                          <p:spTgt spid="55"/>
                                        </p:tgtEl>
                                        <p:attrNameLst>
                                          <p:attrName>ppt_x</p:attrName>
                                        </p:attrNameLst>
                                      </p:cBhvr>
                                      <p:tavLst>
                                        <p:tav tm="0">
                                          <p:val>
                                            <p:strVal val="0-#ppt_w/2"/>
                                          </p:val>
                                        </p:tav>
                                        <p:tav tm="100000">
                                          <p:val>
                                            <p:strVal val="#ppt_x"/>
                                          </p:val>
                                        </p:tav>
                                      </p:tavLst>
                                    </p:anim>
                                    <p:anim calcmode="lin" valueType="num">
                                      <p:cBhvr additive="base">
                                        <p:cTn id="34" dur="1000" fill="hold"/>
                                        <p:tgtEl>
                                          <p:spTgt spid="55"/>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69">
                                            <p:txEl>
                                              <p:pRg st="0" end="0"/>
                                            </p:txEl>
                                          </p:spTgt>
                                        </p:tgtEl>
                                        <p:attrNameLst>
                                          <p:attrName>style.visibility</p:attrName>
                                        </p:attrNameLst>
                                      </p:cBhvr>
                                      <p:to>
                                        <p:strVal val="visible"/>
                                      </p:to>
                                    </p:set>
                                    <p:anim calcmode="lin" valueType="num">
                                      <p:cBhvr additive="base">
                                        <p:cTn id="37" dur="750" fill="hold"/>
                                        <p:tgtEl>
                                          <p:spTgt spid="69">
                                            <p:txEl>
                                              <p:pRg st="0" end="0"/>
                                            </p:txEl>
                                          </p:spTgt>
                                        </p:tgtEl>
                                        <p:attrNameLst>
                                          <p:attrName>ppt_x</p:attrName>
                                        </p:attrNameLst>
                                      </p:cBhvr>
                                      <p:tavLst>
                                        <p:tav tm="0">
                                          <p:val>
                                            <p:strVal val="1+#ppt_w/2"/>
                                          </p:val>
                                        </p:tav>
                                        <p:tav tm="100000">
                                          <p:val>
                                            <p:strVal val="#ppt_x"/>
                                          </p:val>
                                        </p:tav>
                                      </p:tavLst>
                                    </p:anim>
                                    <p:anim calcmode="lin" valueType="num">
                                      <p:cBhvr additive="base">
                                        <p:cTn id="38" dur="750" fill="hold"/>
                                        <p:tgtEl>
                                          <p:spTgt spid="69">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1" decel="100000" fill="hold" nodeType="withEffect">
                                  <p:stCondLst>
                                    <p:cond delay="250"/>
                                  </p:stCondLst>
                                  <p:childTnLst>
                                    <p:set>
                                      <p:cBhvr>
                                        <p:cTn id="40" dur="1" fill="hold">
                                          <p:stCondLst>
                                            <p:cond delay="0"/>
                                          </p:stCondLst>
                                        </p:cTn>
                                        <p:tgtEl>
                                          <p:spTgt spid="5"/>
                                        </p:tgtEl>
                                        <p:attrNameLst>
                                          <p:attrName>style.visibility</p:attrName>
                                        </p:attrNameLst>
                                      </p:cBhvr>
                                      <p:to>
                                        <p:strVal val="visible"/>
                                      </p:to>
                                    </p:set>
                                    <p:anim calcmode="lin" valueType="num">
                                      <p:cBhvr additive="base">
                                        <p:cTn id="41" dur="1000" fill="hold"/>
                                        <p:tgtEl>
                                          <p:spTgt spid="5"/>
                                        </p:tgtEl>
                                        <p:attrNameLst>
                                          <p:attrName>ppt_x</p:attrName>
                                        </p:attrNameLst>
                                      </p:cBhvr>
                                      <p:tavLst>
                                        <p:tav tm="0">
                                          <p:val>
                                            <p:strVal val="#ppt_x"/>
                                          </p:val>
                                        </p:tav>
                                        <p:tav tm="100000">
                                          <p:val>
                                            <p:strVal val="#ppt_x"/>
                                          </p:val>
                                        </p:tav>
                                      </p:tavLst>
                                    </p:anim>
                                    <p:anim calcmode="lin" valueType="num">
                                      <p:cBhvr additive="base">
                                        <p:cTn id="42" dur="1000" fill="hold"/>
                                        <p:tgtEl>
                                          <p:spTgt spid="5"/>
                                        </p:tgtEl>
                                        <p:attrNameLst>
                                          <p:attrName>ppt_y</p:attrName>
                                        </p:attrNameLst>
                                      </p:cBhvr>
                                      <p:tavLst>
                                        <p:tav tm="0">
                                          <p:val>
                                            <p:strVal val="0-#ppt_h/2"/>
                                          </p:val>
                                        </p:tav>
                                        <p:tav tm="100000">
                                          <p:val>
                                            <p:strVal val="#ppt_y"/>
                                          </p:val>
                                        </p:tav>
                                      </p:tavLst>
                                    </p:anim>
                                  </p:childTnLst>
                                </p:cTn>
                              </p:par>
                              <p:par>
                                <p:cTn id="43" presetID="2" presetClass="entr" presetSubtype="1" decel="100000" fill="hold" nodeType="withEffect">
                                  <p:stCondLst>
                                    <p:cond delay="350"/>
                                  </p:stCondLst>
                                  <p:childTnLst>
                                    <p:set>
                                      <p:cBhvr>
                                        <p:cTn id="44" dur="1" fill="hold">
                                          <p:stCondLst>
                                            <p:cond delay="0"/>
                                          </p:stCondLst>
                                        </p:cTn>
                                        <p:tgtEl>
                                          <p:spTgt spid="23"/>
                                        </p:tgtEl>
                                        <p:attrNameLst>
                                          <p:attrName>style.visibility</p:attrName>
                                        </p:attrNameLst>
                                      </p:cBhvr>
                                      <p:to>
                                        <p:strVal val="visible"/>
                                      </p:to>
                                    </p:set>
                                    <p:anim calcmode="lin" valueType="num">
                                      <p:cBhvr additive="base">
                                        <p:cTn id="45" dur="1000" fill="hold"/>
                                        <p:tgtEl>
                                          <p:spTgt spid="23"/>
                                        </p:tgtEl>
                                        <p:attrNameLst>
                                          <p:attrName>ppt_x</p:attrName>
                                        </p:attrNameLst>
                                      </p:cBhvr>
                                      <p:tavLst>
                                        <p:tav tm="0">
                                          <p:val>
                                            <p:strVal val="#ppt_x"/>
                                          </p:val>
                                        </p:tav>
                                        <p:tav tm="100000">
                                          <p:val>
                                            <p:strVal val="#ppt_x"/>
                                          </p:val>
                                        </p:tav>
                                      </p:tavLst>
                                    </p:anim>
                                    <p:anim calcmode="lin" valueType="num">
                                      <p:cBhvr additive="base">
                                        <p:cTn id="46" dur="1000" fill="hold"/>
                                        <p:tgtEl>
                                          <p:spTgt spid="23"/>
                                        </p:tgtEl>
                                        <p:attrNameLst>
                                          <p:attrName>ppt_y</p:attrName>
                                        </p:attrNameLst>
                                      </p:cBhvr>
                                      <p:tavLst>
                                        <p:tav tm="0">
                                          <p:val>
                                            <p:strVal val="0-#ppt_h/2"/>
                                          </p:val>
                                        </p:tav>
                                        <p:tav tm="100000">
                                          <p:val>
                                            <p:strVal val="#ppt_y"/>
                                          </p:val>
                                        </p:tav>
                                      </p:tavLst>
                                    </p:anim>
                                  </p:childTnLst>
                                </p:cTn>
                              </p:par>
                              <p:par>
                                <p:cTn id="47" presetID="2" presetClass="entr" presetSubtype="1" decel="100000" fill="hold" nodeType="withEffect">
                                  <p:stCondLst>
                                    <p:cond delay="45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1000" fill="hold"/>
                                        <p:tgtEl>
                                          <p:spTgt spid="30"/>
                                        </p:tgtEl>
                                        <p:attrNameLst>
                                          <p:attrName>ppt_x</p:attrName>
                                        </p:attrNameLst>
                                      </p:cBhvr>
                                      <p:tavLst>
                                        <p:tav tm="0">
                                          <p:val>
                                            <p:strVal val="#ppt_x"/>
                                          </p:val>
                                        </p:tav>
                                        <p:tav tm="100000">
                                          <p:val>
                                            <p:strVal val="#ppt_x"/>
                                          </p:val>
                                        </p:tav>
                                      </p:tavLst>
                                    </p:anim>
                                    <p:anim calcmode="lin" valueType="num">
                                      <p:cBhvr additive="base">
                                        <p:cTn id="50" dur="1000" fill="hold"/>
                                        <p:tgtEl>
                                          <p:spTgt spid="30"/>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55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1000" fill="hold"/>
                                        <p:tgtEl>
                                          <p:spTgt spid="37"/>
                                        </p:tgtEl>
                                        <p:attrNameLst>
                                          <p:attrName>ppt_x</p:attrName>
                                        </p:attrNameLst>
                                      </p:cBhvr>
                                      <p:tavLst>
                                        <p:tav tm="0">
                                          <p:val>
                                            <p:strVal val="#ppt_x"/>
                                          </p:val>
                                        </p:tav>
                                        <p:tav tm="100000">
                                          <p:val>
                                            <p:strVal val="#ppt_x"/>
                                          </p:val>
                                        </p:tav>
                                      </p:tavLst>
                                    </p:anim>
                                    <p:anim calcmode="lin" valueType="num">
                                      <p:cBhvr additive="base">
                                        <p:cTn id="54" dur="1000" fill="hold"/>
                                        <p:tgtEl>
                                          <p:spTgt spid="37"/>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650"/>
                                  </p:stCondLst>
                                  <p:childTnLst>
                                    <p:set>
                                      <p:cBhvr>
                                        <p:cTn id="56" dur="1" fill="hold">
                                          <p:stCondLst>
                                            <p:cond delay="0"/>
                                          </p:stCondLst>
                                        </p:cTn>
                                        <p:tgtEl>
                                          <p:spTgt spid="44"/>
                                        </p:tgtEl>
                                        <p:attrNameLst>
                                          <p:attrName>style.visibility</p:attrName>
                                        </p:attrNameLst>
                                      </p:cBhvr>
                                      <p:to>
                                        <p:strVal val="visible"/>
                                      </p:to>
                                    </p:set>
                                    <p:anim calcmode="lin" valueType="num">
                                      <p:cBhvr additive="base">
                                        <p:cTn id="57" dur="1000" fill="hold"/>
                                        <p:tgtEl>
                                          <p:spTgt spid="44"/>
                                        </p:tgtEl>
                                        <p:attrNameLst>
                                          <p:attrName>ppt_x</p:attrName>
                                        </p:attrNameLst>
                                      </p:cBhvr>
                                      <p:tavLst>
                                        <p:tav tm="0">
                                          <p:val>
                                            <p:strVal val="#ppt_x"/>
                                          </p:val>
                                        </p:tav>
                                        <p:tav tm="100000">
                                          <p:val>
                                            <p:strVal val="#ppt_x"/>
                                          </p:val>
                                        </p:tav>
                                      </p:tavLst>
                                    </p:anim>
                                    <p:anim calcmode="lin" valueType="num">
                                      <p:cBhvr additive="base">
                                        <p:cTn id="58" dur="1000" fill="hold"/>
                                        <p:tgtEl>
                                          <p:spTgt spid="44"/>
                                        </p:tgtEl>
                                        <p:attrNameLst>
                                          <p:attrName>ppt_y</p:attrName>
                                        </p:attrNameLst>
                                      </p:cBhvr>
                                      <p:tavLst>
                                        <p:tav tm="0">
                                          <p:val>
                                            <p:strVal val="0-#ppt_h/2"/>
                                          </p:val>
                                        </p:tav>
                                        <p:tav tm="100000">
                                          <p:val>
                                            <p:strVal val="#ppt_y"/>
                                          </p:val>
                                        </p:tav>
                                      </p:tavLst>
                                    </p:anim>
                                  </p:childTnLst>
                                </p:cTn>
                              </p:par>
                            </p:childTnLst>
                          </p:cTn>
                        </p:par>
                        <p:par>
                          <p:cTn id="59" fill="hold">
                            <p:stCondLst>
                              <p:cond delay="3150"/>
                            </p:stCondLst>
                            <p:childTnLst>
                              <p:par>
                                <p:cTn id="60" presetID="49" presetClass="entr" presetSubtype="0" decel="100000" fill="hold" grpId="0" nodeType="afterEffect">
                                  <p:stCondLst>
                                    <p:cond delay="0"/>
                                  </p:stCondLst>
                                  <p:childTnLst>
                                    <p:set>
                                      <p:cBhvr>
                                        <p:cTn id="61" dur="1" fill="hold">
                                          <p:stCondLst>
                                            <p:cond delay="0"/>
                                          </p:stCondLst>
                                        </p:cTn>
                                        <p:tgtEl>
                                          <p:spTgt spid="56"/>
                                        </p:tgtEl>
                                        <p:attrNameLst>
                                          <p:attrName>style.visibility</p:attrName>
                                        </p:attrNameLst>
                                      </p:cBhvr>
                                      <p:to>
                                        <p:strVal val="visible"/>
                                      </p:to>
                                    </p:set>
                                    <p:anim calcmode="lin" valueType="num">
                                      <p:cBhvr>
                                        <p:cTn id="62" dur="500" fill="hold"/>
                                        <p:tgtEl>
                                          <p:spTgt spid="56"/>
                                        </p:tgtEl>
                                        <p:attrNameLst>
                                          <p:attrName>ppt_w</p:attrName>
                                        </p:attrNameLst>
                                      </p:cBhvr>
                                      <p:tavLst>
                                        <p:tav tm="0">
                                          <p:val>
                                            <p:fltVal val="0"/>
                                          </p:val>
                                        </p:tav>
                                        <p:tav tm="100000">
                                          <p:val>
                                            <p:strVal val="#ppt_w"/>
                                          </p:val>
                                        </p:tav>
                                      </p:tavLst>
                                    </p:anim>
                                    <p:anim calcmode="lin" valueType="num">
                                      <p:cBhvr>
                                        <p:cTn id="63" dur="500" fill="hold"/>
                                        <p:tgtEl>
                                          <p:spTgt spid="56"/>
                                        </p:tgtEl>
                                        <p:attrNameLst>
                                          <p:attrName>ppt_h</p:attrName>
                                        </p:attrNameLst>
                                      </p:cBhvr>
                                      <p:tavLst>
                                        <p:tav tm="0">
                                          <p:val>
                                            <p:fltVal val="0"/>
                                          </p:val>
                                        </p:tav>
                                        <p:tav tm="100000">
                                          <p:val>
                                            <p:strVal val="#ppt_h"/>
                                          </p:val>
                                        </p:tav>
                                      </p:tavLst>
                                    </p:anim>
                                    <p:anim calcmode="lin" valueType="num">
                                      <p:cBhvr>
                                        <p:cTn id="64" dur="500" fill="hold"/>
                                        <p:tgtEl>
                                          <p:spTgt spid="56"/>
                                        </p:tgtEl>
                                        <p:attrNameLst>
                                          <p:attrName>style.rotation</p:attrName>
                                        </p:attrNameLst>
                                      </p:cBhvr>
                                      <p:tavLst>
                                        <p:tav tm="0">
                                          <p:val>
                                            <p:fltVal val="360"/>
                                          </p:val>
                                        </p:tav>
                                        <p:tav tm="100000">
                                          <p:val>
                                            <p:fltVal val="0"/>
                                          </p:val>
                                        </p:tav>
                                      </p:tavLst>
                                    </p:anim>
                                    <p:animEffect transition="in" filter="fade">
                                      <p:cBhvr>
                                        <p:cTn id="65" dur="500"/>
                                        <p:tgtEl>
                                          <p:spTgt spid="5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xEl>
                                              <p:pRg st="0" end="0"/>
                                            </p:txEl>
                                          </p:spTgt>
                                        </p:tgtEl>
                                        <p:attrNameLst>
                                          <p:attrName>style.visibility</p:attrName>
                                        </p:attrNameLst>
                                      </p:cBhvr>
                                      <p:to>
                                        <p:strVal val="visible"/>
                                      </p:to>
                                    </p:set>
                                    <p:animEffect transition="in" filter="fade">
                                      <p:cBhvr>
                                        <p:cTn id="68" dur="500"/>
                                        <p:tgtEl>
                                          <p:spTgt spid="61">
                                            <p:txEl>
                                              <p:pRg st="0" end="0"/>
                                            </p:txEl>
                                          </p:spTgt>
                                        </p:tgtEl>
                                      </p:cBhvr>
                                    </p:animEffect>
                                  </p:childTnLst>
                                </p:cTn>
                              </p:par>
                            </p:childTnLst>
                          </p:cTn>
                        </p:par>
                        <p:par>
                          <p:cTn id="69" fill="hold">
                            <p:stCondLst>
                              <p:cond delay="3650"/>
                            </p:stCondLst>
                            <p:childTnLst>
                              <p:par>
                                <p:cTn id="70" presetID="49" presetClass="entr" presetSubtype="0" decel="100000" fill="hold" grpId="0" nodeType="afterEffect">
                                  <p:stCondLst>
                                    <p:cond delay="0"/>
                                  </p:stCondLst>
                                  <p:childTnLst>
                                    <p:set>
                                      <p:cBhvr>
                                        <p:cTn id="71" dur="1" fill="hold">
                                          <p:stCondLst>
                                            <p:cond delay="0"/>
                                          </p:stCondLst>
                                        </p:cTn>
                                        <p:tgtEl>
                                          <p:spTgt spid="57"/>
                                        </p:tgtEl>
                                        <p:attrNameLst>
                                          <p:attrName>style.visibility</p:attrName>
                                        </p:attrNameLst>
                                      </p:cBhvr>
                                      <p:to>
                                        <p:strVal val="visible"/>
                                      </p:to>
                                    </p:set>
                                    <p:anim calcmode="lin" valueType="num">
                                      <p:cBhvr>
                                        <p:cTn id="72" dur="500" fill="hold"/>
                                        <p:tgtEl>
                                          <p:spTgt spid="57"/>
                                        </p:tgtEl>
                                        <p:attrNameLst>
                                          <p:attrName>ppt_w</p:attrName>
                                        </p:attrNameLst>
                                      </p:cBhvr>
                                      <p:tavLst>
                                        <p:tav tm="0">
                                          <p:val>
                                            <p:fltVal val="0"/>
                                          </p:val>
                                        </p:tav>
                                        <p:tav tm="100000">
                                          <p:val>
                                            <p:strVal val="#ppt_w"/>
                                          </p:val>
                                        </p:tav>
                                      </p:tavLst>
                                    </p:anim>
                                    <p:anim calcmode="lin" valueType="num">
                                      <p:cBhvr>
                                        <p:cTn id="73" dur="500" fill="hold"/>
                                        <p:tgtEl>
                                          <p:spTgt spid="57"/>
                                        </p:tgtEl>
                                        <p:attrNameLst>
                                          <p:attrName>ppt_h</p:attrName>
                                        </p:attrNameLst>
                                      </p:cBhvr>
                                      <p:tavLst>
                                        <p:tav tm="0">
                                          <p:val>
                                            <p:fltVal val="0"/>
                                          </p:val>
                                        </p:tav>
                                        <p:tav tm="100000">
                                          <p:val>
                                            <p:strVal val="#ppt_h"/>
                                          </p:val>
                                        </p:tav>
                                      </p:tavLst>
                                    </p:anim>
                                    <p:anim calcmode="lin" valueType="num">
                                      <p:cBhvr>
                                        <p:cTn id="74" dur="500" fill="hold"/>
                                        <p:tgtEl>
                                          <p:spTgt spid="57"/>
                                        </p:tgtEl>
                                        <p:attrNameLst>
                                          <p:attrName>style.rotation</p:attrName>
                                        </p:attrNameLst>
                                      </p:cBhvr>
                                      <p:tavLst>
                                        <p:tav tm="0">
                                          <p:val>
                                            <p:fltVal val="360"/>
                                          </p:val>
                                        </p:tav>
                                        <p:tav tm="100000">
                                          <p:val>
                                            <p:fltVal val="0"/>
                                          </p:val>
                                        </p:tav>
                                      </p:tavLst>
                                    </p:anim>
                                    <p:animEffect transition="in" filter="fade">
                                      <p:cBhvr>
                                        <p:cTn id="75" dur="500"/>
                                        <p:tgtEl>
                                          <p:spTgt spid="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xEl>
                                              <p:pRg st="0" end="0"/>
                                            </p:txEl>
                                          </p:spTgt>
                                        </p:tgtEl>
                                        <p:attrNameLst>
                                          <p:attrName>style.visibility</p:attrName>
                                        </p:attrNameLst>
                                      </p:cBhvr>
                                      <p:to>
                                        <p:strVal val="visible"/>
                                      </p:to>
                                    </p:set>
                                    <p:animEffect transition="in" filter="fade">
                                      <p:cBhvr>
                                        <p:cTn id="78" dur="500"/>
                                        <p:tgtEl>
                                          <p:spTgt spid="62">
                                            <p:txEl>
                                              <p:pRg st="0" end="0"/>
                                            </p:txEl>
                                          </p:spTgt>
                                        </p:tgtEl>
                                      </p:cBhvr>
                                    </p:animEffect>
                                  </p:childTnLst>
                                </p:cTn>
                              </p:par>
                            </p:childTnLst>
                          </p:cTn>
                        </p:par>
                        <p:par>
                          <p:cTn id="79" fill="hold">
                            <p:stCondLst>
                              <p:cond delay="4150"/>
                            </p:stCondLst>
                            <p:childTnLst>
                              <p:par>
                                <p:cTn id="80" presetID="49" presetClass="entr" presetSubtype="0" decel="100000"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500" fill="hold"/>
                                        <p:tgtEl>
                                          <p:spTgt spid="58"/>
                                        </p:tgtEl>
                                        <p:attrNameLst>
                                          <p:attrName>ppt_w</p:attrName>
                                        </p:attrNameLst>
                                      </p:cBhvr>
                                      <p:tavLst>
                                        <p:tav tm="0">
                                          <p:val>
                                            <p:fltVal val="0"/>
                                          </p:val>
                                        </p:tav>
                                        <p:tav tm="100000">
                                          <p:val>
                                            <p:strVal val="#ppt_w"/>
                                          </p:val>
                                        </p:tav>
                                      </p:tavLst>
                                    </p:anim>
                                    <p:anim calcmode="lin" valueType="num">
                                      <p:cBhvr>
                                        <p:cTn id="83" dur="500" fill="hold"/>
                                        <p:tgtEl>
                                          <p:spTgt spid="58"/>
                                        </p:tgtEl>
                                        <p:attrNameLst>
                                          <p:attrName>ppt_h</p:attrName>
                                        </p:attrNameLst>
                                      </p:cBhvr>
                                      <p:tavLst>
                                        <p:tav tm="0">
                                          <p:val>
                                            <p:fltVal val="0"/>
                                          </p:val>
                                        </p:tav>
                                        <p:tav tm="100000">
                                          <p:val>
                                            <p:strVal val="#ppt_h"/>
                                          </p:val>
                                        </p:tav>
                                      </p:tavLst>
                                    </p:anim>
                                    <p:anim calcmode="lin" valueType="num">
                                      <p:cBhvr>
                                        <p:cTn id="84" dur="500" fill="hold"/>
                                        <p:tgtEl>
                                          <p:spTgt spid="58"/>
                                        </p:tgtEl>
                                        <p:attrNameLst>
                                          <p:attrName>style.rotation</p:attrName>
                                        </p:attrNameLst>
                                      </p:cBhvr>
                                      <p:tavLst>
                                        <p:tav tm="0">
                                          <p:val>
                                            <p:fltVal val="360"/>
                                          </p:val>
                                        </p:tav>
                                        <p:tav tm="100000">
                                          <p:val>
                                            <p:fltVal val="0"/>
                                          </p:val>
                                        </p:tav>
                                      </p:tavLst>
                                    </p:anim>
                                    <p:animEffect transition="in" filter="fade">
                                      <p:cBhvr>
                                        <p:cTn id="85" dur="500"/>
                                        <p:tgtEl>
                                          <p:spTgt spid="5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3">
                                            <p:txEl>
                                              <p:pRg st="0" end="0"/>
                                            </p:txEl>
                                          </p:spTgt>
                                        </p:tgtEl>
                                        <p:attrNameLst>
                                          <p:attrName>style.visibility</p:attrName>
                                        </p:attrNameLst>
                                      </p:cBhvr>
                                      <p:to>
                                        <p:strVal val="visible"/>
                                      </p:to>
                                    </p:set>
                                    <p:animEffect transition="in" filter="fade">
                                      <p:cBhvr>
                                        <p:cTn id="88" dur="500"/>
                                        <p:tgtEl>
                                          <p:spTgt spid="63">
                                            <p:txEl>
                                              <p:pRg st="0" end="0"/>
                                            </p:txEl>
                                          </p:spTgt>
                                        </p:tgtEl>
                                      </p:cBhvr>
                                    </p:animEffect>
                                  </p:childTnLst>
                                </p:cTn>
                              </p:par>
                            </p:childTnLst>
                          </p:cTn>
                        </p:par>
                        <p:par>
                          <p:cTn id="89" fill="hold">
                            <p:stCondLst>
                              <p:cond delay="4650"/>
                            </p:stCondLst>
                            <p:childTnLst>
                              <p:par>
                                <p:cTn id="90" presetID="49" presetClass="entr" presetSubtype="0" decel="100000"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 calcmode="lin" valueType="num">
                                      <p:cBhvr>
                                        <p:cTn id="92" dur="500" fill="hold"/>
                                        <p:tgtEl>
                                          <p:spTgt spid="59"/>
                                        </p:tgtEl>
                                        <p:attrNameLst>
                                          <p:attrName>ppt_w</p:attrName>
                                        </p:attrNameLst>
                                      </p:cBhvr>
                                      <p:tavLst>
                                        <p:tav tm="0">
                                          <p:val>
                                            <p:fltVal val="0"/>
                                          </p:val>
                                        </p:tav>
                                        <p:tav tm="100000">
                                          <p:val>
                                            <p:strVal val="#ppt_w"/>
                                          </p:val>
                                        </p:tav>
                                      </p:tavLst>
                                    </p:anim>
                                    <p:anim calcmode="lin" valueType="num">
                                      <p:cBhvr>
                                        <p:cTn id="93" dur="500" fill="hold"/>
                                        <p:tgtEl>
                                          <p:spTgt spid="59"/>
                                        </p:tgtEl>
                                        <p:attrNameLst>
                                          <p:attrName>ppt_h</p:attrName>
                                        </p:attrNameLst>
                                      </p:cBhvr>
                                      <p:tavLst>
                                        <p:tav tm="0">
                                          <p:val>
                                            <p:fltVal val="0"/>
                                          </p:val>
                                        </p:tav>
                                        <p:tav tm="100000">
                                          <p:val>
                                            <p:strVal val="#ppt_h"/>
                                          </p:val>
                                        </p:tav>
                                      </p:tavLst>
                                    </p:anim>
                                    <p:anim calcmode="lin" valueType="num">
                                      <p:cBhvr>
                                        <p:cTn id="94" dur="500" fill="hold"/>
                                        <p:tgtEl>
                                          <p:spTgt spid="59"/>
                                        </p:tgtEl>
                                        <p:attrNameLst>
                                          <p:attrName>style.rotation</p:attrName>
                                        </p:attrNameLst>
                                      </p:cBhvr>
                                      <p:tavLst>
                                        <p:tav tm="0">
                                          <p:val>
                                            <p:fltVal val="360"/>
                                          </p:val>
                                        </p:tav>
                                        <p:tav tm="100000">
                                          <p:val>
                                            <p:fltVal val="0"/>
                                          </p:val>
                                        </p:tav>
                                      </p:tavLst>
                                    </p:anim>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xEl>
                                              <p:pRg st="0" end="0"/>
                                            </p:txEl>
                                          </p:spTgt>
                                        </p:tgtEl>
                                        <p:attrNameLst>
                                          <p:attrName>style.visibility</p:attrName>
                                        </p:attrNameLst>
                                      </p:cBhvr>
                                      <p:to>
                                        <p:strVal val="visible"/>
                                      </p:to>
                                    </p:set>
                                    <p:animEffect transition="in" filter="fade">
                                      <p:cBhvr>
                                        <p:cTn id="98" dur="500"/>
                                        <p:tgtEl>
                                          <p:spTgt spid="64">
                                            <p:txEl>
                                              <p:pRg st="0" end="0"/>
                                            </p:txEl>
                                          </p:spTgt>
                                        </p:tgtEl>
                                      </p:cBhvr>
                                    </p:animEffect>
                                  </p:childTnLst>
                                </p:cTn>
                              </p:par>
                            </p:childTnLst>
                          </p:cTn>
                        </p:par>
                        <p:par>
                          <p:cTn id="99" fill="hold">
                            <p:stCondLst>
                              <p:cond delay="5150"/>
                            </p:stCondLst>
                            <p:childTnLst>
                              <p:par>
                                <p:cTn id="100" presetID="49" presetClass="entr" presetSubtype="0" decel="100000" fill="hold" grpId="0" nodeType="afterEffect">
                                  <p:stCondLst>
                                    <p:cond delay="0"/>
                                  </p:stCondLst>
                                  <p:childTnLst>
                                    <p:set>
                                      <p:cBhvr>
                                        <p:cTn id="101" dur="1" fill="hold">
                                          <p:stCondLst>
                                            <p:cond delay="0"/>
                                          </p:stCondLst>
                                        </p:cTn>
                                        <p:tgtEl>
                                          <p:spTgt spid="60"/>
                                        </p:tgtEl>
                                        <p:attrNameLst>
                                          <p:attrName>style.visibility</p:attrName>
                                        </p:attrNameLst>
                                      </p:cBhvr>
                                      <p:to>
                                        <p:strVal val="visible"/>
                                      </p:to>
                                    </p:set>
                                    <p:anim calcmode="lin" valueType="num">
                                      <p:cBhvr>
                                        <p:cTn id="102" dur="500" fill="hold"/>
                                        <p:tgtEl>
                                          <p:spTgt spid="60"/>
                                        </p:tgtEl>
                                        <p:attrNameLst>
                                          <p:attrName>ppt_w</p:attrName>
                                        </p:attrNameLst>
                                      </p:cBhvr>
                                      <p:tavLst>
                                        <p:tav tm="0">
                                          <p:val>
                                            <p:fltVal val="0"/>
                                          </p:val>
                                        </p:tav>
                                        <p:tav tm="100000">
                                          <p:val>
                                            <p:strVal val="#ppt_w"/>
                                          </p:val>
                                        </p:tav>
                                      </p:tavLst>
                                    </p:anim>
                                    <p:anim calcmode="lin" valueType="num">
                                      <p:cBhvr>
                                        <p:cTn id="103" dur="500" fill="hold"/>
                                        <p:tgtEl>
                                          <p:spTgt spid="60"/>
                                        </p:tgtEl>
                                        <p:attrNameLst>
                                          <p:attrName>ppt_h</p:attrName>
                                        </p:attrNameLst>
                                      </p:cBhvr>
                                      <p:tavLst>
                                        <p:tav tm="0">
                                          <p:val>
                                            <p:fltVal val="0"/>
                                          </p:val>
                                        </p:tav>
                                        <p:tav tm="100000">
                                          <p:val>
                                            <p:strVal val="#ppt_h"/>
                                          </p:val>
                                        </p:tav>
                                      </p:tavLst>
                                    </p:anim>
                                    <p:anim calcmode="lin" valueType="num">
                                      <p:cBhvr>
                                        <p:cTn id="104" dur="500" fill="hold"/>
                                        <p:tgtEl>
                                          <p:spTgt spid="60"/>
                                        </p:tgtEl>
                                        <p:attrNameLst>
                                          <p:attrName>style.rotation</p:attrName>
                                        </p:attrNameLst>
                                      </p:cBhvr>
                                      <p:tavLst>
                                        <p:tav tm="0">
                                          <p:val>
                                            <p:fltVal val="360"/>
                                          </p:val>
                                        </p:tav>
                                        <p:tav tm="100000">
                                          <p:val>
                                            <p:fltVal val="0"/>
                                          </p:val>
                                        </p:tav>
                                      </p:tavLst>
                                    </p:anim>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xEl>
                                              <p:pRg st="0" end="0"/>
                                            </p:txEl>
                                          </p:spTgt>
                                        </p:tgtEl>
                                        <p:attrNameLst>
                                          <p:attrName>style.visibility</p:attrName>
                                        </p:attrNameLst>
                                      </p:cBhvr>
                                      <p:to>
                                        <p:strVal val="visible"/>
                                      </p:to>
                                    </p:set>
                                    <p:animEffect transition="in" filter="fade">
                                      <p:cBhvr>
                                        <p:cTn id="108" dur="500"/>
                                        <p:tgtEl>
                                          <p:spTgt spid="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5"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6" grpId="0"/>
      <p:bldP spid="57" grpId="0"/>
      <p:bldP spid="58" grpId="0"/>
      <p:bldP spid="59" grpId="0"/>
      <p:bldP spid="60" grpId="0"/>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build="p">
        <p:tmplLst>
          <p:tmpl lvl="1">
            <p:tnLst>
              <p:par>
                <p:cTn presetID="10" presetClass="entr" presetSubtype="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500"/>
                        <p:tgtEl>
                          <p:spTgt spid="62"/>
                        </p:tgtEl>
                      </p:cBhvr>
                    </p:animEffect>
                  </p:childTnLst>
                </p:cTn>
              </p:par>
            </p:tnLst>
          </p:tmpl>
        </p:tmplLst>
      </p:bldP>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10" presetClass="entr" presetSubtype="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6" grpId="1" animBg="1"/>
      <p:bldP spid="67" grpId="0"/>
      <p:bldP spid="69" grpId="0" build="p">
        <p:tmplLst>
          <p:tmpl lvl="1">
            <p:tnLst>
              <p:par>
                <p:cTn presetID="2" presetClass="entr" presetSubtype="2" decel="100000" fill="hold" nodeType="with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750" fill="hold"/>
                        <p:tgtEl>
                          <p:spTgt spid="69"/>
                        </p:tgtEl>
                        <p:attrNameLst>
                          <p:attrName>ppt_x</p:attrName>
                        </p:attrNameLst>
                      </p:cBhvr>
                      <p:tavLst>
                        <p:tav tm="0">
                          <p:val>
                            <p:strVal val="1+#ppt_w/2"/>
                          </p:val>
                        </p:tav>
                        <p:tav tm="100000">
                          <p:val>
                            <p:strVal val="#ppt_x"/>
                          </p:val>
                        </p:tav>
                      </p:tavLst>
                    </p:anim>
                    <p:anim calcmode="lin" valueType="num">
                      <p:cBhvr additive="base">
                        <p:cTn dur="750" fill="hold"/>
                        <p:tgtEl>
                          <p:spTgt spid="69"/>
                        </p:tgtEl>
                        <p:attrNameLst>
                          <p:attrName>ppt_y</p:attrName>
                        </p:attrNameLst>
                      </p:cBhvr>
                      <p:tavLst>
                        <p:tav tm="0">
                          <p:val>
                            <p:strVal val="#ppt_y"/>
                          </p:val>
                        </p:tav>
                        <p:tav tm="100000">
                          <p:val>
                            <p:strVal val="#ppt_y"/>
                          </p:val>
                        </p:tav>
                      </p:tavLst>
                    </p:anim>
                  </p:childTnLst>
                </p:cTn>
              </p:par>
            </p:tnLst>
          </p:tmpl>
        </p:tmplLst>
      </p:bldP>
      <p:bldP spid="73" grpId="0"/>
    </p:bld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Heading and Text 1">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443058" y="1588742"/>
            <a:ext cx="3875524"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683734" y="1351674"/>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843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wipe(up)">
                                      <p:cBhvr>
                                        <p:cTn id="20" dur="500"/>
                                        <p:tgtEl>
                                          <p:spTgt spid="106"/>
                                        </p:tgtEl>
                                      </p:cBhvr>
                                    </p:animEffect>
                                  </p:childTnLst>
                                </p:cTn>
                              </p:par>
                              <p:par>
                                <p:cTn id="21" presetID="2" presetClass="entr" presetSubtype="9" decel="100000" fill="hold" grpId="0" nodeType="withEffect">
                                  <p:stCondLst>
                                    <p:cond delay="250"/>
                                  </p:stCondLst>
                                  <p:iterate type="wd">
                                    <p:tmPct val="10000"/>
                                  </p:iterate>
                                  <p:childTnLst>
                                    <p:set>
                                      <p:cBhvr>
                                        <p:cTn id="22" dur="1" fill="hold">
                                          <p:stCondLst>
                                            <p:cond delay="0"/>
                                          </p:stCondLst>
                                        </p:cTn>
                                        <p:tgtEl>
                                          <p:spTgt spid="4"/>
                                        </p:tgtEl>
                                        <p:attrNameLst>
                                          <p:attrName>style.visibility</p:attrName>
                                        </p:attrNameLst>
                                      </p:cBhvr>
                                      <p:to>
                                        <p:strVal val="visible"/>
                                      </p:to>
                                    </p:set>
                                    <p:anim calcmode="lin" valueType="num">
                                      <p:cBhvr additive="base">
                                        <p:cTn id="23" dur="750" fill="hold"/>
                                        <p:tgtEl>
                                          <p:spTgt spid="4"/>
                                        </p:tgtEl>
                                        <p:attrNameLst>
                                          <p:attrName>ppt_x</p:attrName>
                                        </p:attrNameLst>
                                      </p:cBhvr>
                                      <p:tavLst>
                                        <p:tav tm="0">
                                          <p:val>
                                            <p:strVal val="0-#ppt_w/2"/>
                                          </p:val>
                                        </p:tav>
                                        <p:tav tm="100000">
                                          <p:val>
                                            <p:strVal val="#ppt_x"/>
                                          </p:val>
                                        </p:tav>
                                      </p:tavLst>
                                    </p:anim>
                                    <p:anim calcmode="lin" valueType="num">
                                      <p:cBhvr additive="base">
                                        <p:cTn id="24" dur="750" fill="hold"/>
                                        <p:tgtEl>
                                          <p:spTgt spid="4"/>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1500"/>
                                  </p:stCondLst>
                                  <p:childTnLst>
                                    <p:set>
                                      <p:cBhvr>
                                        <p:cTn id="26" dur="1" fill="hold">
                                          <p:stCondLst>
                                            <p:cond delay="0"/>
                                          </p:stCondLst>
                                        </p:cTn>
                                        <p:tgtEl>
                                          <p:spTgt spid="107">
                                            <p:txEl>
                                              <p:pRg st="0" end="0"/>
                                            </p:txEl>
                                          </p:spTgt>
                                        </p:tgtEl>
                                        <p:attrNameLst>
                                          <p:attrName>style.visibility</p:attrName>
                                        </p:attrNameLst>
                                      </p:cBhvr>
                                      <p:to>
                                        <p:strVal val="visible"/>
                                      </p:to>
                                    </p:set>
                                    <p:anim calcmode="lin" valueType="num">
                                      <p:cBhvr additive="base">
                                        <p:cTn id="27"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8" dur="750" fill="hold"/>
                                        <p:tgtEl>
                                          <p:spTgt spid="10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Left Big Image">
    <p:spTree>
      <p:nvGrpSpPr>
        <p:cNvPr id="1" name=""/>
        <p:cNvGrpSpPr/>
        <p:nvPr/>
      </p:nvGrpSpPr>
      <p:grpSpPr>
        <a:xfrm>
          <a:off x="0" y="0"/>
          <a:ext cx="0" cy="0"/>
          <a:chOff x="0" y="0"/>
          <a:chExt cx="0" cy="0"/>
        </a:xfrm>
      </p:grpSpPr>
      <p:sp>
        <p:nvSpPr>
          <p:cNvPr id="3" name="正方形/長方形 2"/>
          <p:cNvSpPr/>
          <p:nvPr/>
        </p:nvSpPr>
        <p:spPr>
          <a:xfrm>
            <a:off x="-14512" y="-19352"/>
            <a:ext cx="4586512" cy="6912000"/>
          </a:xfrm>
          <a:prstGeom prst="rect">
            <a:avLst/>
          </a:prstGeom>
          <a:blipFill dpi="0" rotWithShape="0">
            <a:blip r:embed="rId2"/>
            <a:srcRect/>
            <a:tile tx="0" ty="0" sx="100000" sy="100000" flip="none" algn="tl"/>
          </a:blipFill>
          <a:ln>
            <a:noFill/>
          </a:ln>
          <a:effectLst>
            <a:outerShdw blurRad="63500" dist="508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 name="図プレースホルダー 4"/>
          <p:cNvSpPr>
            <a:spLocks noGrp="1"/>
          </p:cNvSpPr>
          <p:nvPr>
            <p:ph type="pic" sz="quarter" idx="23" hasCustomPrompt="1"/>
          </p:nvPr>
        </p:nvSpPr>
        <p:spPr>
          <a:xfrm>
            <a:off x="7" y="0"/>
            <a:ext cx="4433119"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12" name="タイトル 1"/>
          <p:cNvSpPr>
            <a:spLocks noGrp="1"/>
          </p:cNvSpPr>
          <p:nvPr>
            <p:ph type="title" hasCustomPrompt="1"/>
          </p:nvPr>
        </p:nvSpPr>
        <p:spPr>
          <a:xfrm>
            <a:off x="4680048" y="1277263"/>
            <a:ext cx="4082447" cy="2169735"/>
          </a:xfrm>
          <a:prstGeom prst="rect">
            <a:avLst/>
          </a:prstGeom>
        </p:spPr>
        <p:txBody>
          <a:bodyPr lIns="51197" tIns="25599" rIns="51197" bIns="25599" anchor="b"/>
          <a:lstStyle>
            <a:lvl1pPr algn="l">
              <a:lnSpc>
                <a:spcPts val="4927"/>
              </a:lnSpc>
              <a:defRPr baseline="0"/>
            </a:lvl1pPr>
          </a:lstStyle>
          <a:p>
            <a:r>
              <a:rPr kumimoji="1" lang="en-US" altLang="ja-JP" dirty="0"/>
              <a:t>SLIDE TITLE</a:t>
            </a:r>
            <a:r>
              <a:rPr kumimoji="1" lang="ja-JP" altLang="en-US" dirty="0"/>
              <a:t> </a:t>
            </a:r>
            <a:r>
              <a:rPr kumimoji="1" lang="en-US" altLang="ja-JP" dirty="0"/>
              <a:t>GOES HERE</a:t>
            </a:r>
            <a:endParaRPr kumimoji="1" lang="ja-JP" altLang="en-US" dirty="0"/>
          </a:p>
        </p:txBody>
      </p:sp>
      <p:sp>
        <p:nvSpPr>
          <p:cNvPr id="13" name="テキスト プレースホルダー 5"/>
          <p:cNvSpPr>
            <a:spLocks noGrp="1"/>
          </p:cNvSpPr>
          <p:nvPr>
            <p:ph type="body" sz="quarter" idx="12" hasCustomPrompt="1"/>
          </p:nvPr>
        </p:nvSpPr>
        <p:spPr>
          <a:xfrm>
            <a:off x="4680049" y="3543917"/>
            <a:ext cx="4082445" cy="2242451"/>
          </a:xfrm>
          <a:prstGeom prst="rect">
            <a:avLst/>
          </a:prstGeom>
        </p:spPr>
        <p:txBody>
          <a:bodyPr lIns="51197" tIns="25599" rIns="51197" bIns="25599" anchor="t">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4" name="正方形/長方形 13"/>
          <p:cNvSpPr/>
          <p:nvPr/>
        </p:nvSpPr>
        <p:spPr>
          <a:xfrm>
            <a:off x="4733445" y="3390070"/>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48633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animEffect transition="in" filter="wipe(up)">
                                      <p:cBhvr>
                                        <p:cTn id="23" dur="500"/>
                                        <p:tgtEl>
                                          <p:spTgt spid="106"/>
                                        </p:tgtEl>
                                      </p:cBhvr>
                                    </p:animEffect>
                                  </p:childTnLst>
                                </p:cTn>
                              </p:par>
                            </p:childTnLst>
                          </p:cTn>
                        </p:par>
                        <p:par>
                          <p:cTn id="24" fill="hold">
                            <p:stCondLst>
                              <p:cond delay="1500"/>
                            </p:stCondLst>
                            <p:childTnLst>
                              <p:par>
                                <p:cTn id="25" presetID="2" presetClass="entr" presetSubtype="3" decel="100000" fill="hold" grpId="0" nodeType="afterEffect">
                                  <p:stCondLst>
                                    <p:cond delay="0"/>
                                  </p:stCondLst>
                                  <p:iterate type="wd">
                                    <p:tmPct val="10000"/>
                                  </p:iterate>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1000" fill="hold"/>
                                        <p:tgtEl>
                                          <p:spTgt spid="12"/>
                                        </p:tgtEl>
                                        <p:attrNameLst>
                                          <p:attrName>ppt_x</p:attrName>
                                        </p:attrNameLst>
                                      </p:cBhvr>
                                      <p:tavLst>
                                        <p:tav tm="0">
                                          <p:val>
                                            <p:strVal val="1+#ppt_w/2"/>
                                          </p:val>
                                        </p:tav>
                                        <p:tav tm="100000">
                                          <p:val>
                                            <p:strVal val="#ppt_x"/>
                                          </p:val>
                                        </p:tav>
                                      </p:tavLst>
                                    </p:anim>
                                    <p:anim calcmode="lin" valueType="num">
                                      <p:cBhvr additive="base">
                                        <p:cTn id="28" dur="1000" fill="hold"/>
                                        <p:tgtEl>
                                          <p:spTgt spid="12"/>
                                        </p:tgtEl>
                                        <p:attrNameLst>
                                          <p:attrName>ppt_y</p:attrName>
                                        </p:attrNameLst>
                                      </p:cBhvr>
                                      <p:tavLst>
                                        <p:tav tm="0">
                                          <p:val>
                                            <p:strVal val="0-#ppt_h/2"/>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7" grpId="0"/>
      <p:bldP spid="5" grpId="0"/>
      <p:bldP spid="12" grpId="0"/>
      <p:bldP spid="13" grpId="0">
        <p:tmplLst>
          <p:tmpl>
            <p:tnLst>
              <p:par>
                <p:cTn presetID="2" presetClass="entr" presetSubtype="4"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750" fill="hold"/>
                        <p:tgtEl>
                          <p:spTgt spid="13"/>
                        </p:tgtEl>
                        <p:attrNameLst>
                          <p:attrName>ppt_x</p:attrName>
                        </p:attrNameLst>
                      </p:cBhvr>
                      <p:tavLst>
                        <p:tav tm="0">
                          <p:val>
                            <p:strVal val="#ppt_x"/>
                          </p:val>
                        </p:tav>
                        <p:tav tm="100000">
                          <p:val>
                            <p:strVal val="#ppt_x"/>
                          </p:val>
                        </p:tav>
                      </p:tavLst>
                    </p:anim>
                    <p:anim calcmode="lin" valueType="num">
                      <p:cBhvr additive="base">
                        <p:cTn dur="75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Heading and Text 2">
    <p:spTree>
      <p:nvGrpSpPr>
        <p:cNvPr id="1" name=""/>
        <p:cNvGrpSpPr/>
        <p:nvPr/>
      </p:nvGrpSpPr>
      <p:grpSpPr>
        <a:xfrm>
          <a:off x="0" y="0"/>
          <a:ext cx="0" cy="0"/>
          <a:chOff x="0" y="0"/>
          <a:chExt cx="0" cy="0"/>
        </a:xfrm>
      </p:grpSpPr>
      <p:cxnSp>
        <p:nvCxnSpPr>
          <p:cNvPr id="106" name="直線コネクタ 105"/>
          <p:cNvCxnSpPr/>
          <p:nvPr/>
        </p:nvCxnSpPr>
        <p:spPr>
          <a:xfrm>
            <a:off x="4486816"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84" name="グループ化 83"/>
          <p:cNvGrpSpPr/>
          <p:nvPr/>
        </p:nvGrpSpPr>
        <p:grpSpPr>
          <a:xfrm>
            <a:off x="8387761" y="226119"/>
            <a:ext cx="575232" cy="767111"/>
            <a:chOff x="7418859" y="2569953"/>
            <a:chExt cx="934639" cy="934639"/>
          </a:xfrm>
        </p:grpSpPr>
        <p:sp>
          <p:nvSpPr>
            <p:cNvPr id="85" name="涙形 8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6" name="涙形 8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8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7" name="テキスト プレースホルダー 5"/>
          <p:cNvSpPr>
            <a:spLocks noGrp="1"/>
          </p:cNvSpPr>
          <p:nvPr>
            <p:ph type="body" sz="quarter" idx="22" hasCustomPrompt="1"/>
          </p:nvPr>
        </p:nvSpPr>
        <p:spPr>
          <a:xfrm>
            <a:off x="4976857" y="2236078"/>
            <a:ext cx="3771085" cy="4154659"/>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13" name="直角三角形 15"/>
          <p:cNvSpPr/>
          <p:nvPr/>
        </p:nvSpPr>
        <p:spPr>
          <a:xfrm rot="10800000" flipH="1">
            <a:off x="-7256" y="-24972"/>
            <a:ext cx="5406824" cy="6912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14" name="直線コネクタ 13"/>
          <p:cNvCxnSpPr/>
          <p:nvPr/>
        </p:nvCxnSpPr>
        <p:spPr>
          <a:xfrm flipH="1">
            <a:off x="3648770" y="0"/>
            <a:ext cx="165528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 name="テキスト プレースホルダー 5"/>
          <p:cNvSpPr>
            <a:spLocks noGrp="1"/>
          </p:cNvSpPr>
          <p:nvPr>
            <p:ph type="body" sz="quarter" idx="16" hasCustomPrompt="1"/>
          </p:nvPr>
        </p:nvSpPr>
        <p:spPr>
          <a:xfrm>
            <a:off x="391824" y="425815"/>
            <a:ext cx="3700501" cy="3793067"/>
          </a:xfrm>
          <a:prstGeom prst="rect">
            <a:avLst/>
          </a:prstGeom>
        </p:spPr>
        <p:txBody>
          <a:bodyPr lIns="51197" tIns="25599" rIns="51197" bIns="25599" anchor="ctr">
            <a:noAutofit/>
          </a:bodyPr>
          <a:lstStyle>
            <a:lvl1pPr algn="ctr">
              <a:lnSpc>
                <a:spcPts val="4031"/>
              </a:lnSpc>
              <a:spcBef>
                <a:spcPts val="0"/>
              </a:spcBef>
              <a:defRPr sz="40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44876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anim calcmode="lin" valueType="num">
                                      <p:cBhvr additive="base">
                                        <p:cTn id="11" dur="500" fill="hold"/>
                                        <p:tgtEl>
                                          <p:spTgt spid="87"/>
                                        </p:tgtEl>
                                        <p:attrNameLst>
                                          <p:attrName>ppt_x</p:attrName>
                                        </p:attrNameLst>
                                      </p:cBhvr>
                                      <p:tavLst>
                                        <p:tav tm="0">
                                          <p:val>
                                            <p:strVal val="#ppt_x"/>
                                          </p:val>
                                        </p:tav>
                                        <p:tav tm="100000">
                                          <p:val>
                                            <p:strVal val="#ppt_x"/>
                                          </p:val>
                                        </p:tav>
                                      </p:tavLst>
                                    </p:anim>
                                    <p:anim calcmode="lin" valueType="num">
                                      <p:cBhvr additive="base">
                                        <p:cTn id="12" dur="500" fill="hold"/>
                                        <p:tgtEl>
                                          <p:spTgt spid="8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wipe(up)">
                                      <p:cBhvr>
                                        <p:cTn id="16" dur="500"/>
                                        <p:tgtEl>
                                          <p:spTgt spid="106"/>
                                        </p:tgtEl>
                                      </p:cBhvr>
                                    </p:animEffect>
                                  </p:childTnLst>
                                </p:cTn>
                              </p:par>
                              <p:par>
                                <p:cTn id="17" presetID="2" presetClass="entr" presetSubtype="9" decel="100000" fill="hold" grpId="0" nodeType="withEffect">
                                  <p:stCondLst>
                                    <p:cond delay="250"/>
                                  </p:stCondLst>
                                  <p:iterate type="wd">
                                    <p:tmPct val="10000"/>
                                  </p:iterate>
                                  <p:childTnLst>
                                    <p:set>
                                      <p:cBhvr>
                                        <p:cTn id="18" dur="1" fill="hold">
                                          <p:stCondLst>
                                            <p:cond delay="0"/>
                                          </p:stCondLst>
                                        </p:cTn>
                                        <p:tgtEl>
                                          <p:spTgt spid="4"/>
                                        </p:tgtEl>
                                        <p:attrNameLst>
                                          <p:attrName>style.visibility</p:attrName>
                                        </p:attrNameLst>
                                      </p:cBhvr>
                                      <p:to>
                                        <p:strVal val="visible"/>
                                      </p:to>
                                    </p:set>
                                    <p:anim calcmode="lin" valueType="num">
                                      <p:cBhvr additive="base">
                                        <p:cTn id="19" dur="750" fill="hold"/>
                                        <p:tgtEl>
                                          <p:spTgt spid="4"/>
                                        </p:tgtEl>
                                        <p:attrNameLst>
                                          <p:attrName>ppt_x</p:attrName>
                                        </p:attrNameLst>
                                      </p:cBhvr>
                                      <p:tavLst>
                                        <p:tav tm="0">
                                          <p:val>
                                            <p:strVal val="0-#ppt_w/2"/>
                                          </p:val>
                                        </p:tav>
                                        <p:tav tm="100000">
                                          <p:val>
                                            <p:strVal val="#ppt_x"/>
                                          </p:val>
                                        </p:tav>
                                      </p:tavLst>
                                    </p:anim>
                                    <p:anim calcmode="lin" valueType="num">
                                      <p:cBhvr additive="base">
                                        <p:cTn id="20" dur="750" fill="hold"/>
                                        <p:tgtEl>
                                          <p:spTgt spid="4"/>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1500"/>
                                  </p:stCondLst>
                                  <p:childTnLst>
                                    <p:set>
                                      <p:cBhvr>
                                        <p:cTn id="22" dur="1" fill="hold">
                                          <p:stCondLst>
                                            <p:cond delay="0"/>
                                          </p:stCondLst>
                                        </p:cTn>
                                        <p:tgtEl>
                                          <p:spTgt spid="107">
                                            <p:txEl>
                                              <p:pRg st="0" end="0"/>
                                            </p:txEl>
                                          </p:spTgt>
                                        </p:tgtEl>
                                        <p:attrNameLst>
                                          <p:attrName>style.visibility</p:attrName>
                                        </p:attrNameLst>
                                      </p:cBhvr>
                                      <p:to>
                                        <p:strVal val="visible"/>
                                      </p:to>
                                    </p:set>
                                    <p:anim calcmode="lin" valueType="num">
                                      <p:cBhvr additive="base">
                                        <p:cTn id="23" dur="750" fill="hold"/>
                                        <p:tgtEl>
                                          <p:spTgt spid="107">
                                            <p:txEl>
                                              <p:pRg st="0" end="0"/>
                                            </p:txEl>
                                          </p:spTgt>
                                        </p:tgtEl>
                                        <p:attrNameLst>
                                          <p:attrName>ppt_x</p:attrName>
                                        </p:attrNameLst>
                                      </p:cBhvr>
                                      <p:tavLst>
                                        <p:tav tm="0">
                                          <p:val>
                                            <p:strVal val="#ppt_x"/>
                                          </p:val>
                                        </p:tav>
                                        <p:tav tm="100000">
                                          <p:val>
                                            <p:strVal val="#ppt_x"/>
                                          </p:val>
                                        </p:tav>
                                      </p:tavLst>
                                    </p:anim>
                                    <p:anim calcmode="lin" valueType="num">
                                      <p:cBhvr additive="base">
                                        <p:cTn id="24" dur="750" fill="hold"/>
                                        <p:tgtEl>
                                          <p:spTgt spid="107">
                                            <p:txEl>
                                              <p:pRg st="0" end="0"/>
                                            </p:txEl>
                                          </p:spTgt>
                                        </p:tgtEl>
                                        <p:attrNameLst>
                                          <p:attrName>ppt_y</p:attrName>
                                        </p:attrNameLst>
                                      </p:cBhvr>
                                      <p:tavLst>
                                        <p:tav tm="0">
                                          <p:val>
                                            <p:strVal val="1+#ppt_h/2"/>
                                          </p:val>
                                        </p:tav>
                                        <p:tav tm="100000">
                                          <p:val>
                                            <p:strVal val="#ppt_y"/>
                                          </p:val>
                                        </p:tav>
                                      </p:tavLst>
                                    </p:anim>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107" grpId="0" build="p">
        <p:tmplLst>
          <p:tmpl lvl="1">
            <p:tnLst>
              <p:par>
                <p:cTn presetID="2" presetClass="entr" presetSubtype="4" decel="100000" fill="hold" nodeType="withEffect">
                  <p:stCondLst>
                    <p:cond delay="150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50" fill="hold"/>
                        <p:tgtEl>
                          <p:spTgt spid="107"/>
                        </p:tgtEl>
                        <p:attrNameLst>
                          <p:attrName>ppt_x</p:attrName>
                        </p:attrNameLst>
                      </p:cBhvr>
                      <p:tavLst>
                        <p:tav tm="0">
                          <p:val>
                            <p:strVal val="#ppt_x"/>
                          </p:val>
                        </p:tav>
                        <p:tav tm="100000">
                          <p:val>
                            <p:strVal val="#ppt_x"/>
                          </p:val>
                        </p:tav>
                      </p:tavLst>
                    </p:anim>
                    <p:anim calcmode="lin" valueType="num">
                      <p:cBhvr additive="base">
                        <p:cTn dur="750" fill="hold"/>
                        <p:tgtEl>
                          <p:spTgt spid="107"/>
                        </p:tgtEl>
                        <p:attrNameLst>
                          <p:attrName>ppt_y</p:attrName>
                        </p:attrNameLst>
                      </p:cBhvr>
                      <p:tavLst>
                        <p:tav tm="0">
                          <p:val>
                            <p:strVal val="1+#ppt_h/2"/>
                          </p:val>
                        </p:tav>
                        <p:tav tm="100000">
                          <p:val>
                            <p:strVal val="#ppt_y"/>
                          </p:val>
                        </p:tav>
                      </p:tavLst>
                    </p:anim>
                  </p:childTnLst>
                </p:cTn>
              </p:par>
            </p:tnLst>
          </p:tmpl>
        </p:tmplLst>
      </p:bldP>
      <p:bldP spid="13" grpId="0" animBg="1"/>
      <p:bldP spid="4" grpId="0">
        <p:tmplLst>
          <p:tmpl>
            <p:tnLst>
              <p:par>
                <p:cTn presetID="2" presetClass="entr" presetSubtype="9" decel="100000" fill="hold" nodeType="withEffect">
                  <p:stCondLst>
                    <p:cond delay="25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750" fill="hold"/>
                        <p:tgtEl>
                          <p:spTgt spid="4"/>
                        </p:tgtEl>
                        <p:attrNameLst>
                          <p:attrName>ppt_x</p:attrName>
                        </p:attrNameLst>
                      </p:cBhvr>
                      <p:tavLst>
                        <p:tav tm="0">
                          <p:val>
                            <p:strVal val="0-#ppt_w/2"/>
                          </p:val>
                        </p:tav>
                        <p:tav tm="100000">
                          <p:val>
                            <p:strVal val="#ppt_x"/>
                          </p:val>
                        </p:tav>
                      </p:tavLst>
                    </p:anim>
                    <p:anim calcmode="lin" valueType="num">
                      <p:cBhvr additive="base">
                        <p:cTn dur="75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5 images 1">
    <p:spTree>
      <p:nvGrpSpPr>
        <p:cNvPr id="1" name=""/>
        <p:cNvGrpSpPr/>
        <p:nvPr/>
      </p:nvGrpSpPr>
      <p:grpSpPr>
        <a:xfrm>
          <a:off x="0" y="0"/>
          <a:ext cx="0" cy="0"/>
          <a:chOff x="0" y="0"/>
          <a:chExt cx="0" cy="0"/>
        </a:xfrm>
      </p:grpSpPr>
      <p:sp>
        <p:nvSpPr>
          <p:cNvPr id="7" name="図プレースホルダー 6"/>
          <p:cNvSpPr>
            <a:spLocks noGrp="1"/>
          </p:cNvSpPr>
          <p:nvPr>
            <p:ph type="pic" sz="quarter" idx="10" hasCustomPrompt="1"/>
          </p:nvPr>
        </p:nvSpPr>
        <p:spPr>
          <a:xfrm>
            <a:off x="7" y="0"/>
            <a:ext cx="277174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8" name="図プレースホルダー 6"/>
          <p:cNvSpPr>
            <a:spLocks noGrp="1"/>
          </p:cNvSpPr>
          <p:nvPr>
            <p:ph type="pic" sz="quarter" idx="11" hasCustomPrompt="1"/>
          </p:nvPr>
        </p:nvSpPr>
        <p:spPr>
          <a:xfrm>
            <a:off x="5710381" y="0"/>
            <a:ext cx="3433620" cy="3446992"/>
          </a:xfrm>
          <a:prstGeom prst="rect">
            <a:avLst/>
          </a:prstGeom>
          <a:effectLst>
            <a:innerShdw blurRad="114300">
              <a:prstClr val="black"/>
            </a:innerShdw>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9" name="図プレースホルダー 6"/>
          <p:cNvSpPr>
            <a:spLocks noGrp="1"/>
          </p:cNvSpPr>
          <p:nvPr>
            <p:ph type="pic" sz="quarter" idx="12" hasCustomPrompt="1"/>
          </p:nvPr>
        </p:nvSpPr>
        <p:spPr>
          <a:xfrm>
            <a:off x="7" y="3446995"/>
            <a:ext cx="3831107"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0" name="図プレースホルダー 6"/>
          <p:cNvSpPr>
            <a:spLocks noGrp="1"/>
          </p:cNvSpPr>
          <p:nvPr>
            <p:ph type="pic" sz="quarter" idx="13" hasCustomPrompt="1"/>
          </p:nvPr>
        </p:nvSpPr>
        <p:spPr>
          <a:xfrm>
            <a:off x="3831107" y="3446995"/>
            <a:ext cx="2496024" cy="3446992"/>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13" name="正方形/長方形 12"/>
          <p:cNvSpPr/>
          <p:nvPr/>
        </p:nvSpPr>
        <p:spPr>
          <a:xfrm>
            <a:off x="2771755" y="0"/>
            <a:ext cx="2938633" cy="3446992"/>
          </a:xfrm>
          <a:prstGeom prst="rect">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4" name="正方形/長方形 13"/>
          <p:cNvSpPr/>
          <p:nvPr/>
        </p:nvSpPr>
        <p:spPr>
          <a:xfrm>
            <a:off x="6327138" y="3446995"/>
            <a:ext cx="2816869" cy="3446992"/>
          </a:xfrm>
          <a:prstGeom prst="rect">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5" name="テキスト プレースホルダー 5"/>
          <p:cNvSpPr>
            <a:spLocks noGrp="1"/>
          </p:cNvSpPr>
          <p:nvPr>
            <p:ph type="body" sz="quarter" idx="16" hasCustomPrompt="1"/>
          </p:nvPr>
        </p:nvSpPr>
        <p:spPr>
          <a:xfrm>
            <a:off x="2844313" y="338670"/>
            <a:ext cx="2793515" cy="1335315"/>
          </a:xfrm>
          <a:prstGeom prst="rect">
            <a:avLst/>
          </a:prstGeom>
        </p:spPr>
        <p:txBody>
          <a:bodyPr lIns="51197" tIns="25599" rIns="51197" bIns="25599" anchor="b">
            <a:noAutofit/>
          </a:bodyPr>
          <a:lstStyle>
            <a:lvl1pPr algn="ctr">
              <a:lnSpc>
                <a:spcPts val="3359"/>
              </a:lnSpc>
              <a:spcBef>
                <a:spcPts val="0"/>
              </a:spcBef>
              <a:defRPr sz="3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6" name="テキスト プレースホルダー 5"/>
          <p:cNvSpPr>
            <a:spLocks noGrp="1"/>
          </p:cNvSpPr>
          <p:nvPr>
            <p:ph type="body" sz="quarter" idx="17" hasCustomPrompt="1"/>
          </p:nvPr>
        </p:nvSpPr>
        <p:spPr>
          <a:xfrm>
            <a:off x="2844313" y="1673983"/>
            <a:ext cx="2793515" cy="1412724"/>
          </a:xfrm>
          <a:prstGeom prst="rect">
            <a:avLst/>
          </a:prstGeom>
        </p:spPr>
        <p:txBody>
          <a:bodyPr lIns="51197" tIns="25599" rIns="51197" bIns="25599" anchor="t">
            <a:normAutofit/>
          </a:bodyPr>
          <a:lstStyle>
            <a:lvl1pPr algn="ctr">
              <a:lnSpc>
                <a:spcPct val="130000"/>
              </a:lnSpc>
              <a:spcBef>
                <a:spcPts val="672"/>
              </a:spcBef>
              <a:defRPr sz="1100" baseline="0">
                <a:solidFill>
                  <a:schemeClr val="bg1"/>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18" hasCustomPrompt="1"/>
          </p:nvPr>
        </p:nvSpPr>
        <p:spPr>
          <a:xfrm>
            <a:off x="6411373" y="3904347"/>
            <a:ext cx="2648397" cy="2510971"/>
          </a:xfrm>
          <a:prstGeom prst="rect">
            <a:avLst/>
          </a:prstGeom>
        </p:spPr>
        <p:txBody>
          <a:bodyPr lIns="51197" tIns="25599" rIns="51197" bIns="25599" anchor="ctr">
            <a:normAutofit/>
          </a:bodyPr>
          <a:lstStyle>
            <a:lvl1pPr algn="ct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cxnSp>
        <p:nvCxnSpPr>
          <p:cNvPr id="18" name="直線コネクタ 17"/>
          <p:cNvCxnSpPr/>
          <p:nvPr/>
        </p:nvCxnSpPr>
        <p:spPr>
          <a:xfrm flipH="1">
            <a:off x="2771755" y="3338285"/>
            <a:ext cx="293863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68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8"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4"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2" fill="hold" grpId="0" nodeType="withEffect">
                                  <p:stCondLst>
                                    <p:cond delay="300"/>
                                  </p:stCondLst>
                                  <p:childTnLst>
                                    <p:set>
                                      <p:cBhvr>
                                        <p:cTn id="15" dur="1" fill="hold">
                                          <p:stCondLst>
                                            <p:cond delay="0"/>
                                          </p:stCondLst>
                                        </p:cTn>
                                        <p:tgtEl>
                                          <p:spTgt spid="8"/>
                                        </p:tgtEl>
                                        <p:attrNameLst>
                                          <p:attrName>style.visibility</p:attrName>
                                        </p:attrNameLst>
                                      </p:cBhvr>
                                      <p:to>
                                        <p:strVal val="visible"/>
                                      </p:to>
                                    </p:set>
                                    <p:animEffect transition="in" filter="wipe(right)">
                                      <p:cBhvr>
                                        <p:cTn id="16" dur="500"/>
                                        <p:tgtEl>
                                          <p:spTgt spid="8"/>
                                        </p:tgtEl>
                                      </p:cBhvr>
                                    </p:animEffect>
                                  </p:childTnLst>
                                </p:cTn>
                              </p:par>
                              <p:par>
                                <p:cTn id="17" presetID="22" presetClass="entr" presetSubtype="2" fill="hold" grpId="0" nodeType="withEffect">
                                  <p:stCondLst>
                                    <p:cond delay="400"/>
                                  </p:stCondLst>
                                  <p:childTnLst>
                                    <p:set>
                                      <p:cBhvr>
                                        <p:cTn id="18" dur="1" fill="hold">
                                          <p:stCondLst>
                                            <p:cond delay="0"/>
                                          </p:stCondLst>
                                        </p:cTn>
                                        <p:tgtEl>
                                          <p:spTgt spid="14"/>
                                        </p:tgtEl>
                                        <p:attrNameLst>
                                          <p:attrName>style.visibility</p:attrName>
                                        </p:attrNameLst>
                                      </p:cBhvr>
                                      <p:to>
                                        <p:strVal val="visible"/>
                                      </p:to>
                                    </p:set>
                                    <p:animEffect transition="in" filter="wipe(right)">
                                      <p:cBhvr>
                                        <p:cTn id="19" dur="500"/>
                                        <p:tgtEl>
                                          <p:spTgt spid="14"/>
                                        </p:tgtEl>
                                      </p:cBhvr>
                                    </p:animEffect>
                                  </p:childTnLst>
                                </p:cTn>
                              </p:par>
                              <p:par>
                                <p:cTn id="20" presetID="22" presetClass="entr" presetSubtype="1"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500"/>
                                        <p:tgtEl>
                                          <p:spTgt spid="13"/>
                                        </p:tgtEl>
                                      </p:cBhvr>
                                    </p:animEffect>
                                  </p:childTnLst>
                                </p:cTn>
                              </p:par>
                            </p:childTnLst>
                          </p:cTn>
                        </p:par>
                        <p:par>
                          <p:cTn id="23" fill="hold">
                            <p:stCondLst>
                              <p:cond delay="1000"/>
                            </p:stCondLst>
                            <p:childTnLst>
                              <p:par>
                                <p:cTn id="24" presetID="22" presetClass="entr" presetSubtype="2"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par>
                          <p:cTn id="27" fill="hold">
                            <p:stCondLst>
                              <p:cond delay="1500"/>
                            </p:stCondLst>
                            <p:childTnLst>
                              <p:par>
                                <p:cTn id="28" presetID="2" presetClass="entr" presetSubtype="1" decel="100000"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750" fill="hold"/>
                                        <p:tgtEl>
                                          <p:spTgt spid="15"/>
                                        </p:tgtEl>
                                        <p:attrNameLst>
                                          <p:attrName>ppt_x</p:attrName>
                                        </p:attrNameLst>
                                      </p:cBhvr>
                                      <p:tavLst>
                                        <p:tav tm="0">
                                          <p:val>
                                            <p:strVal val="#ppt_x"/>
                                          </p:val>
                                        </p:tav>
                                        <p:tav tm="100000">
                                          <p:val>
                                            <p:strVal val="#ppt_x"/>
                                          </p:val>
                                        </p:tav>
                                      </p:tavLst>
                                    </p:anim>
                                    <p:anim calcmode="lin" valueType="num">
                                      <p:cBhvr additive="base">
                                        <p:cTn id="31" dur="750" fill="hold"/>
                                        <p:tgtEl>
                                          <p:spTgt spid="15"/>
                                        </p:tgtEl>
                                        <p:attrNameLst>
                                          <p:attrName>ppt_y</p:attrName>
                                        </p:attrNameLst>
                                      </p:cBhvr>
                                      <p:tavLst>
                                        <p:tav tm="0">
                                          <p:val>
                                            <p:strVal val="0-#ppt_h/2"/>
                                          </p:val>
                                        </p:tav>
                                        <p:tav tm="100000">
                                          <p:val>
                                            <p:strVal val="#ppt_y"/>
                                          </p:val>
                                        </p:tav>
                                      </p:tavLst>
                                    </p:anim>
                                  </p:childTnLst>
                                </p:cTn>
                              </p:par>
                            </p:childTnLst>
                          </p:cTn>
                        </p:par>
                        <p:par>
                          <p:cTn id="32" fill="hold">
                            <p:stCondLst>
                              <p:cond delay="2250"/>
                            </p:stCondLst>
                            <p:childTnLst>
                              <p:par>
                                <p:cTn id="33" presetID="2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par>
                          <p:cTn id="36" fill="hold">
                            <p:stCondLst>
                              <p:cond delay="275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3" grpId="0" animBg="1"/>
      <p:bldP spid="14" grpId="0" animBg="1"/>
      <p:bldP spid="15" grpId="0">
        <p:tmplLst>
          <p:tmpl>
            <p:tnLst>
              <p:par>
                <p:cTn presetID="2" presetClass="entr" presetSubtype="1"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750" fill="hold"/>
                        <p:tgtEl>
                          <p:spTgt spid="15"/>
                        </p:tgtEl>
                        <p:attrNameLst>
                          <p:attrName>ppt_x</p:attrName>
                        </p:attrNameLst>
                      </p:cBhvr>
                      <p:tavLst>
                        <p:tav tm="0">
                          <p:val>
                            <p:strVal val="#ppt_x"/>
                          </p:val>
                        </p:tav>
                        <p:tav tm="100000">
                          <p:val>
                            <p:strVal val="#ppt_x"/>
                          </p:val>
                        </p:tav>
                      </p:tavLst>
                    </p:anim>
                    <p:anim calcmode="lin" valueType="num">
                      <p:cBhvr additive="base">
                        <p:cTn dur="750" fill="hold"/>
                        <p:tgtEl>
                          <p:spTgt spid="15"/>
                        </p:tgtEl>
                        <p:attrNameLst>
                          <p:attrName>ppt_y</p:attrName>
                        </p:attrNameLst>
                      </p:cBhvr>
                      <p:tavLst>
                        <p:tav tm="0">
                          <p:val>
                            <p:strVal val="0-#ppt_h/2"/>
                          </p:val>
                        </p:tav>
                        <p:tav tm="100000">
                          <p:val>
                            <p:strVal val="#ppt_y"/>
                          </p:val>
                        </p:tav>
                      </p:tavLst>
                    </p:anim>
                  </p:childTnLst>
                </p:cTn>
              </p:par>
            </p:tnLst>
          </p:tmpl>
        </p:tmplLst>
      </p:bldP>
      <p:bldP spid="16" grpId="0">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 y="5899057"/>
            <a:ext cx="4078923" cy="506527"/>
          </a:xfrm>
          <a:prstGeom prst="rect">
            <a:avLst/>
          </a:prstGeom>
          <a:blipFill dpi="0" rotWithShape="0">
            <a:blip r:embed="rId2">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2390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22" presetClass="entr" presetSubtype="8"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tmplLst>
          <p:tmpl>
            <p:tnLst>
              <p:par>
                <p:cTn presetID="22" presetClass="entr" presetSubtype="8" fill="hold" nodeType="withEffect">
                  <p:stCondLst>
                    <p:cond delay="750"/>
                  </p:stCondLst>
                  <p:childTnLst>
                    <p:set>
                      <p:cBhvr>
                        <p:cTn dur="1" fill="hold">
                          <p:stCondLst>
                            <p:cond delay="0"/>
                          </p:stCondLst>
                        </p:cTn>
                        <p:tgtEl>
                          <p:spTgt spid="4"/>
                        </p:tgtEl>
                        <p:attrNameLst>
                          <p:attrName>style.visibility</p:attrName>
                        </p:attrNameLst>
                      </p:cBhvr>
                      <p:to>
                        <p:strVal val="visible"/>
                      </p:to>
                    </p:set>
                    <p:animEffect transition="in" filter="wipe(left)">
                      <p:cBhvr>
                        <p:cTn dur="750"/>
                        <p:tgtEl>
                          <p:spTgt spid="4"/>
                        </p:tgtEl>
                      </p:cBhvr>
                    </p:animEffect>
                  </p:childTnLst>
                </p:cTn>
              </p:par>
            </p:tnLst>
          </p:tmpl>
        </p:tmplLst>
      </p:bldP>
    </p:bld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Fullscreen Image and Text">
    <p:spTree>
      <p:nvGrpSpPr>
        <p:cNvPr id="1" name=""/>
        <p:cNvGrpSpPr/>
        <p:nvPr/>
      </p:nvGrpSpPr>
      <p:grpSpPr>
        <a:xfrm>
          <a:off x="0" y="0"/>
          <a:ext cx="0" cy="0"/>
          <a:chOff x="0" y="0"/>
          <a:chExt cx="0" cy="0"/>
        </a:xfrm>
      </p:grpSpPr>
      <p:sp>
        <p:nvSpPr>
          <p:cNvPr id="3" name="図プレースホルダー 6"/>
          <p:cNvSpPr>
            <a:spLocks noGrp="1"/>
          </p:cNvSpPr>
          <p:nvPr>
            <p:ph type="pic" sz="quarter" idx="10" hasCustomPrompt="1"/>
          </p:nvPr>
        </p:nvSpPr>
        <p:spPr>
          <a:xfrm>
            <a:off x="0" y="0"/>
            <a:ext cx="9144000" cy="6858000"/>
          </a:xfrm>
          <a:prstGeom prst="rect">
            <a:avLst/>
          </a:prstGeom>
          <a:effectLst>
            <a:innerShdw blurRad="114300">
              <a:prstClr val="black"/>
            </a:innerShdw>
          </a:effectLst>
        </p:spPr>
        <p:txBody>
          <a:bodyPr lIns="51197" tIns="25599" rIns="51197" bIns="25599"/>
          <a:lstStyle>
            <a:lvl1pPr>
              <a:defRPr sz="1100"/>
            </a:lvl1pPr>
          </a:lstStyle>
          <a:p>
            <a:r>
              <a:rPr kumimoji="1" lang="en-US" altLang="ja-JP" dirty="0"/>
              <a:t>Add an image</a:t>
            </a:r>
            <a:endParaRPr kumimoji="1" lang="ja-JP" altLang="en-US" dirty="0"/>
          </a:p>
        </p:txBody>
      </p:sp>
      <p:sp>
        <p:nvSpPr>
          <p:cNvPr id="4" name="テキスト プレースホルダー 5"/>
          <p:cNvSpPr>
            <a:spLocks noGrp="1"/>
          </p:cNvSpPr>
          <p:nvPr>
            <p:ph type="body" sz="quarter" idx="15" hasCustomPrompt="1"/>
          </p:nvPr>
        </p:nvSpPr>
        <p:spPr>
          <a:xfrm>
            <a:off x="411416" y="5308213"/>
            <a:ext cx="8321183" cy="506527"/>
          </a:xfrm>
          <a:prstGeom prst="rect">
            <a:avLst/>
          </a:prstGeom>
          <a:noFill/>
        </p:spPr>
        <p:txBody>
          <a:bodyPr lIns="51197" tIns="25599" rIns="51197" bIns="25599" anchor="ctr">
            <a:noAutofit/>
          </a:bodyPr>
          <a:lstStyle>
            <a:lvl1pPr algn="ctr">
              <a:defRPr sz="3400" i="0" baseline="0">
                <a:blipFill dpi="0" rotWithShape="1">
                  <a:blip r:embed="rId2"/>
                  <a:srcRect/>
                  <a:tile tx="0" ty="0" sx="100000" sy="100000" flip="none" algn="tl"/>
                </a:blip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71365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 presetClass="entr" presetSubtype="9" decel="100000" fill="hold" grpId="0" nodeType="afterEffect">
                                  <p:stCondLst>
                                    <p:cond delay="0"/>
                                  </p:stCondLst>
                                  <p:iterate type="wd">
                                    <p:tmPct val="10000"/>
                                  </p:iterate>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10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4"/>
                        </p:tgtEl>
                        <p:attrNameLst>
                          <p:attrName>style.visibility</p:attrName>
                        </p:attrNameLst>
                      </p:cBhvr>
                      <p:to>
                        <p:strVal val="visible"/>
                      </p:to>
                    </p:set>
                    <p:anim calcmode="lin" valueType="num">
                      <p:cBhvr additive="base">
                        <p:cTn dur="1000" fill="hold"/>
                        <p:tgtEl>
                          <p:spTgt spid="4"/>
                        </p:tgtEl>
                        <p:attrNameLst>
                          <p:attrName>ppt_x</p:attrName>
                        </p:attrNameLst>
                      </p:cBhvr>
                      <p:tavLst>
                        <p:tav tm="0">
                          <p:val>
                            <p:strVal val="0-#ppt_w/2"/>
                          </p:val>
                        </p:tav>
                        <p:tav tm="100000">
                          <p:val>
                            <p:strVal val="#ppt_x"/>
                          </p:val>
                        </p:tav>
                      </p:tavLst>
                    </p:anim>
                    <p:anim calcmode="lin" valueType="num">
                      <p:cBhvr additive="base">
                        <p:cTn dur="1000" fill="hold"/>
                        <p:tgtEl>
                          <p:spTgt spid="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0E9C9833-EEA4-486E-B238-90137044EA21}"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D2D7D89A-2AD6-43DA-9EB6-A26036EB3941}" type="slidenum">
              <a:rPr lang="en-US" smtClean="0"/>
              <a:pPr>
                <a:defRPr/>
              </a:pPr>
              <a:t>‹#›</a:t>
            </a:fld>
            <a:endParaRPr lang="en-US"/>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History 2">
    <p:spTree>
      <p:nvGrpSpPr>
        <p:cNvPr id="1" name=""/>
        <p:cNvGrpSpPr/>
        <p:nvPr/>
      </p:nvGrpSpPr>
      <p:grpSpPr>
        <a:xfrm>
          <a:off x="0" y="0"/>
          <a:ext cx="0" cy="0"/>
          <a:chOff x="0" y="0"/>
          <a:chExt cx="0" cy="0"/>
        </a:xfrm>
      </p:grpSpPr>
      <p:sp>
        <p:nvSpPr>
          <p:cNvPr id="17"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9" name="円/楕円 18"/>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円/楕円 19"/>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円/楕円 20"/>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2" name="円/楕円 21"/>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3"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24" name="正方形/長方形 23"/>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flipH="1">
            <a:off x="4883910" y="3327892"/>
            <a:ext cx="1001257" cy="669111"/>
            <a:chOff x="7280704" y="761243"/>
            <a:chExt cx="2002861" cy="1003665"/>
          </a:xfrm>
        </p:grpSpPr>
        <p:sp>
          <p:nvSpPr>
            <p:cNvPr id="26"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7"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8" name="直線コネクタ 27"/>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3"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34"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35"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7" name="正方形/長方形 36"/>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8" name="グループ化 37"/>
          <p:cNvGrpSpPr/>
          <p:nvPr/>
        </p:nvGrpSpPr>
        <p:grpSpPr>
          <a:xfrm flipH="1">
            <a:off x="4883910" y="426929"/>
            <a:ext cx="1001257" cy="669111"/>
            <a:chOff x="7280704" y="761243"/>
            <a:chExt cx="2002861" cy="1003665"/>
          </a:xfrm>
        </p:grpSpPr>
        <p:sp>
          <p:nvSpPr>
            <p:cNvPr id="3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1" name="直線コネクタ 4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正方形/長方形 4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46"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7"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8"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0" name="正方形/長方形 49"/>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3305755" y="1866893"/>
            <a:ext cx="1001257" cy="669111"/>
            <a:chOff x="7280704" y="761243"/>
            <a:chExt cx="2002861" cy="1003665"/>
          </a:xfrm>
        </p:grpSpPr>
        <p:sp>
          <p:nvSpPr>
            <p:cNvPr id="5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54" name="直線コネクタ 5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8" name="正方形/長方形 5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9"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0"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61"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63" name="正方形/長方形 62"/>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4" name="グループ化 63"/>
          <p:cNvGrpSpPr/>
          <p:nvPr/>
        </p:nvGrpSpPr>
        <p:grpSpPr>
          <a:xfrm>
            <a:off x="3307521" y="4788048"/>
            <a:ext cx="1001257" cy="669111"/>
            <a:chOff x="7280704" y="761243"/>
            <a:chExt cx="2002861" cy="1003665"/>
          </a:xfrm>
        </p:grpSpPr>
        <p:sp>
          <p:nvSpPr>
            <p:cNvPr id="6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7" name="直線コネクタ 6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8" name="直線コネクタ 6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9" name="直線コネクタ 6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正方形/長方形 7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2"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73"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045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ppt_x"/>
                                          </p:val>
                                        </p:tav>
                                        <p:tav tm="100000">
                                          <p:val>
                                            <p:strVal val="#ppt_x"/>
                                          </p:val>
                                        </p:tav>
                                      </p:tavLst>
                                    </p:anim>
                                    <p:anim calcmode="lin" valueType="num">
                                      <p:cBhvr additive="base">
                                        <p:cTn id="12" dur="750" fill="hold"/>
                                        <p:tgtEl>
                                          <p:spTgt spid="19"/>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1+#ppt_w/2"/>
                                          </p:val>
                                        </p:tav>
                                        <p:tav tm="100000">
                                          <p:val>
                                            <p:strVal val="#ppt_x"/>
                                          </p:val>
                                        </p:tav>
                                      </p:tavLst>
                                    </p:anim>
                                    <p:anim calcmode="lin" valueType="num">
                                      <p:cBhvr additive="base">
                                        <p:cTn id="16" dur="75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1" presetClass="entr" presetSubtype="1"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heel(1)">
                                      <p:cBhvr>
                                        <p:cTn id="20" dur="750"/>
                                        <p:tgtEl>
                                          <p:spTgt spid="37"/>
                                        </p:tgtEl>
                                      </p:cBhvr>
                                    </p:animEffect>
                                  </p:childTnLst>
                                </p:cTn>
                              </p:par>
                            </p:childTnLst>
                          </p:cTn>
                        </p:par>
                        <p:par>
                          <p:cTn id="21" fill="hold">
                            <p:stCondLst>
                              <p:cond delay="2000"/>
                            </p:stCondLst>
                            <p:childTnLst>
                              <p:par>
                                <p:cTn id="22" presetID="22" presetClass="entr" presetSubtype="8" fill="hold"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500"/>
                                        <p:tgtEl>
                                          <p:spTgt spid="3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wipe(left)">
                                      <p:cBhvr>
                                        <p:cTn id="27" dur="500"/>
                                        <p:tgtEl>
                                          <p:spTgt spid="46">
                                            <p:txEl>
                                              <p:pRg st="0" end="0"/>
                                            </p:txEl>
                                          </p:spTgt>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36">
                                            <p:txEl>
                                              <p:pRg st="0" end="0"/>
                                            </p:txEl>
                                          </p:spTgt>
                                        </p:tgtEl>
                                        <p:attrNameLst>
                                          <p:attrName>style.visibility</p:attrName>
                                        </p:attrNameLst>
                                      </p:cBhvr>
                                      <p:to>
                                        <p:strVal val="visible"/>
                                      </p:to>
                                    </p:set>
                                    <p:animEffect transition="in" filter="wipe(left)">
                                      <p:cBhvr>
                                        <p:cTn id="31" dur="500"/>
                                        <p:tgtEl>
                                          <p:spTgt spid="36">
                                            <p:txEl>
                                              <p:pRg st="0" end="0"/>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47">
                                            <p:txEl>
                                              <p:pRg st="0" end="0"/>
                                            </p:txEl>
                                          </p:spTgt>
                                        </p:tgtEl>
                                        <p:attrNameLst>
                                          <p:attrName>style.visibility</p:attrName>
                                        </p:attrNameLst>
                                      </p:cBhvr>
                                      <p:to>
                                        <p:strVal val="visible"/>
                                      </p:to>
                                    </p:set>
                                    <p:animEffect transition="in" filter="fade">
                                      <p:cBhvr>
                                        <p:cTn id="35" dur="500"/>
                                        <p:tgtEl>
                                          <p:spTgt spid="47">
                                            <p:txEl>
                                              <p:pRg st="0" end="0"/>
                                            </p:txEl>
                                          </p:spTgt>
                                        </p:tgtEl>
                                      </p:cBhvr>
                                    </p:animEffect>
                                  </p:childTnLst>
                                </p:cTn>
                              </p:par>
                            </p:childTnLst>
                          </p:cTn>
                        </p:par>
                        <p:par>
                          <p:cTn id="36" fill="hold">
                            <p:stCondLst>
                              <p:cond delay="3500"/>
                            </p:stCondLst>
                            <p:childTnLst>
                              <p:par>
                                <p:cTn id="37" presetID="2" presetClass="entr" presetSubtype="1" decel="10000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750" fill="hold"/>
                                        <p:tgtEl>
                                          <p:spTgt spid="48"/>
                                        </p:tgtEl>
                                        <p:attrNameLst>
                                          <p:attrName>ppt_x</p:attrName>
                                        </p:attrNameLst>
                                      </p:cBhvr>
                                      <p:tavLst>
                                        <p:tav tm="0">
                                          <p:val>
                                            <p:strVal val="0-#ppt_w/2"/>
                                          </p:val>
                                        </p:tav>
                                        <p:tav tm="100000">
                                          <p:val>
                                            <p:strVal val="#ppt_x"/>
                                          </p:val>
                                        </p:tav>
                                      </p:tavLst>
                                    </p:anim>
                                    <p:anim calcmode="lin" valueType="num">
                                      <p:cBhvr additive="base">
                                        <p:cTn id="44" dur="75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4250"/>
                            </p:stCondLst>
                            <p:childTnLst>
                              <p:par>
                                <p:cTn id="46" presetID="21" presetClass="entr" presetSubtype="1" fill="hold" grpId="0" nodeType="after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wheel(1)">
                                      <p:cBhvr>
                                        <p:cTn id="48" dur="750"/>
                                        <p:tgtEl>
                                          <p:spTgt spid="50"/>
                                        </p:tgtEl>
                                      </p:cBhvr>
                                    </p:animEffect>
                                  </p:childTnLst>
                                </p:cTn>
                              </p:par>
                            </p:childTnLst>
                          </p:cTn>
                        </p:par>
                        <p:par>
                          <p:cTn id="49" fill="hold">
                            <p:stCondLst>
                              <p:cond delay="5000"/>
                            </p:stCondLst>
                            <p:childTnLst>
                              <p:par>
                                <p:cTn id="50" presetID="22" presetClass="entr" presetSubtype="2" fill="hold"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right)">
                                      <p:cBhvr>
                                        <p:cTn id="52" dur="500"/>
                                        <p:tgtEl>
                                          <p:spTgt spid="5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Effect transition="in" filter="wipe(right)">
                                      <p:cBhvr>
                                        <p:cTn id="55" dur="500"/>
                                        <p:tgtEl>
                                          <p:spTgt spid="59">
                                            <p:txEl>
                                              <p:pRg st="0" end="0"/>
                                            </p:txEl>
                                          </p:spTgt>
                                        </p:tgtEl>
                                      </p:cBhvr>
                                    </p:animEffect>
                                  </p:childTnLst>
                                </p:cTn>
                              </p:par>
                            </p:childTnLst>
                          </p:cTn>
                        </p:par>
                        <p:par>
                          <p:cTn id="56" fill="hold">
                            <p:stCondLst>
                              <p:cond delay="5500"/>
                            </p:stCondLst>
                            <p:childTnLst>
                              <p:par>
                                <p:cTn id="57" presetID="22" presetClass="entr" presetSubtype="2" fill="hold" grpId="0" nodeType="afterEffect">
                                  <p:stCondLst>
                                    <p:cond delay="0"/>
                                  </p:stCondLst>
                                  <p:childTnLst>
                                    <p:set>
                                      <p:cBhvr>
                                        <p:cTn id="58" dur="1" fill="hold">
                                          <p:stCondLst>
                                            <p:cond delay="0"/>
                                          </p:stCondLst>
                                        </p:cTn>
                                        <p:tgtEl>
                                          <p:spTgt spid="49">
                                            <p:txEl>
                                              <p:pRg st="0" end="0"/>
                                            </p:txEl>
                                          </p:spTgt>
                                        </p:tgtEl>
                                        <p:attrNameLst>
                                          <p:attrName>style.visibility</p:attrName>
                                        </p:attrNameLst>
                                      </p:cBhvr>
                                      <p:to>
                                        <p:strVal val="visible"/>
                                      </p:to>
                                    </p:set>
                                    <p:animEffect transition="in" filter="wipe(right)">
                                      <p:cBhvr>
                                        <p:cTn id="59" dur="500"/>
                                        <p:tgtEl>
                                          <p:spTgt spid="49">
                                            <p:txEl>
                                              <p:pRg st="0" end="0"/>
                                            </p:txEl>
                                          </p:spTgt>
                                        </p:tgtEl>
                                      </p:cBhvr>
                                    </p:animEffect>
                                  </p:childTnLst>
                                </p:cTn>
                              </p:par>
                            </p:childTnLst>
                          </p:cTn>
                        </p:par>
                        <p:par>
                          <p:cTn id="60" fill="hold">
                            <p:stCondLst>
                              <p:cond delay="6000"/>
                            </p:stCondLst>
                            <p:childTnLst>
                              <p:par>
                                <p:cTn id="61" presetID="10" presetClass="entr" presetSubtype="0" fill="hold" grpId="0" nodeType="afterEffect">
                                  <p:stCondLst>
                                    <p:cond delay="0"/>
                                  </p:stCondLst>
                                  <p:childTnLst>
                                    <p:set>
                                      <p:cBhvr>
                                        <p:cTn id="62" dur="1" fill="hold">
                                          <p:stCondLst>
                                            <p:cond delay="0"/>
                                          </p:stCondLst>
                                        </p:cTn>
                                        <p:tgtEl>
                                          <p:spTgt spid="60">
                                            <p:txEl>
                                              <p:pRg st="0" end="0"/>
                                            </p:txEl>
                                          </p:spTgt>
                                        </p:tgtEl>
                                        <p:attrNameLst>
                                          <p:attrName>style.visibility</p:attrName>
                                        </p:attrNameLst>
                                      </p:cBhvr>
                                      <p:to>
                                        <p:strVal val="visible"/>
                                      </p:to>
                                    </p:set>
                                    <p:animEffect transition="in" filter="fade">
                                      <p:cBhvr>
                                        <p:cTn id="63" dur="500"/>
                                        <p:tgtEl>
                                          <p:spTgt spid="60">
                                            <p:txEl>
                                              <p:pRg st="0" end="0"/>
                                            </p:txEl>
                                          </p:spTgt>
                                        </p:tgtEl>
                                      </p:cBhvr>
                                    </p:animEffect>
                                  </p:childTnLst>
                                </p:cTn>
                              </p:par>
                            </p:childTnLst>
                          </p:cTn>
                        </p:par>
                        <p:par>
                          <p:cTn id="64" fill="hold">
                            <p:stCondLst>
                              <p:cond delay="6500"/>
                            </p:stCondLst>
                            <p:childTnLst>
                              <p:par>
                                <p:cTn id="65" presetID="2" presetClass="entr" presetSubtype="1" decel="100000" fill="hold" grpId="0" nodeType="after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2" decel="10000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750" fill="hold"/>
                                        <p:tgtEl>
                                          <p:spTgt spid="17"/>
                                        </p:tgtEl>
                                        <p:attrNameLst>
                                          <p:attrName>ppt_x</p:attrName>
                                        </p:attrNameLst>
                                      </p:cBhvr>
                                      <p:tavLst>
                                        <p:tav tm="0">
                                          <p:val>
                                            <p:strVal val="1+#ppt_w/2"/>
                                          </p:val>
                                        </p:tav>
                                        <p:tav tm="100000">
                                          <p:val>
                                            <p:strVal val="#ppt_x"/>
                                          </p:val>
                                        </p:tav>
                                      </p:tavLst>
                                    </p:anim>
                                    <p:anim calcmode="lin" valueType="num">
                                      <p:cBhvr additive="base">
                                        <p:cTn id="72" dur="750" fill="hold"/>
                                        <p:tgtEl>
                                          <p:spTgt spid="17"/>
                                        </p:tgtEl>
                                        <p:attrNameLst>
                                          <p:attrName>ppt_y</p:attrName>
                                        </p:attrNameLst>
                                      </p:cBhvr>
                                      <p:tavLst>
                                        <p:tav tm="0">
                                          <p:val>
                                            <p:strVal val="#ppt_y"/>
                                          </p:val>
                                        </p:tav>
                                        <p:tav tm="100000">
                                          <p:val>
                                            <p:strVal val="#ppt_y"/>
                                          </p:val>
                                        </p:tav>
                                      </p:tavLst>
                                    </p:anim>
                                  </p:childTnLst>
                                </p:cTn>
                              </p:par>
                            </p:childTnLst>
                          </p:cTn>
                        </p:par>
                        <p:par>
                          <p:cTn id="73" fill="hold">
                            <p:stCondLst>
                              <p:cond delay="7250"/>
                            </p:stCondLst>
                            <p:childTnLst>
                              <p:par>
                                <p:cTn id="74" presetID="21" presetClass="entr" presetSubtype="1"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heel(1)">
                                      <p:cBhvr>
                                        <p:cTn id="76" dur="750"/>
                                        <p:tgtEl>
                                          <p:spTgt spid="24"/>
                                        </p:tgtEl>
                                      </p:cBhvr>
                                    </p:animEffect>
                                  </p:childTnLst>
                                </p:cTn>
                              </p:par>
                            </p:childTnLst>
                          </p:cTn>
                        </p:par>
                        <p:par>
                          <p:cTn id="77" fill="hold">
                            <p:stCondLst>
                              <p:cond delay="8000"/>
                            </p:stCondLst>
                            <p:childTnLst>
                              <p:par>
                                <p:cTn id="78" presetID="22" presetClass="entr" presetSubtype="8"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wipe(left)">
                                      <p:cBhvr>
                                        <p:cTn id="80" dur="500"/>
                                        <p:tgtEl>
                                          <p:spTgt spid="25"/>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33">
                                            <p:txEl>
                                              <p:pRg st="0" end="0"/>
                                            </p:txEl>
                                          </p:spTgt>
                                        </p:tgtEl>
                                        <p:attrNameLst>
                                          <p:attrName>style.visibility</p:attrName>
                                        </p:attrNameLst>
                                      </p:cBhvr>
                                      <p:to>
                                        <p:strVal val="visible"/>
                                      </p:to>
                                    </p:set>
                                    <p:animEffect transition="in" filter="wipe(left)">
                                      <p:cBhvr>
                                        <p:cTn id="83" dur="500"/>
                                        <p:tgtEl>
                                          <p:spTgt spid="33">
                                            <p:txEl>
                                              <p:pRg st="0" end="0"/>
                                            </p:txEl>
                                          </p:spTgt>
                                        </p:tgtEl>
                                      </p:cBhvr>
                                    </p:animEffect>
                                  </p:childTnLst>
                                </p:cTn>
                              </p:par>
                            </p:childTnLst>
                          </p:cTn>
                        </p:par>
                        <p:par>
                          <p:cTn id="84" fill="hold">
                            <p:stCondLst>
                              <p:cond delay="8500"/>
                            </p:stCondLst>
                            <p:childTnLst>
                              <p:par>
                                <p:cTn id="85" presetID="22" presetClass="entr" presetSubtype="8" fill="hold" grpId="0" nodeType="after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wipe(left)">
                                      <p:cBhvr>
                                        <p:cTn id="87" dur="500"/>
                                        <p:tgtEl>
                                          <p:spTgt spid="23">
                                            <p:txEl>
                                              <p:pRg st="0" end="0"/>
                                            </p:txEl>
                                          </p:spTgt>
                                        </p:tgtEl>
                                      </p:cBhvr>
                                    </p:animEffect>
                                  </p:childTnLst>
                                </p:cTn>
                              </p:par>
                            </p:childTnLst>
                          </p:cTn>
                        </p:par>
                        <p:par>
                          <p:cTn id="88" fill="hold">
                            <p:stCondLst>
                              <p:cond delay="90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9500"/>
                            </p:stCondLst>
                            <p:childTnLst>
                              <p:par>
                                <p:cTn id="93" presetID="2" presetClass="entr" presetSubtype="1" decel="100000" fill="hold" grpId="0" nodeType="after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750" fill="hold"/>
                                        <p:tgtEl>
                                          <p:spTgt spid="22"/>
                                        </p:tgtEl>
                                        <p:attrNameLst>
                                          <p:attrName>ppt_x</p:attrName>
                                        </p:attrNameLst>
                                      </p:cBhvr>
                                      <p:tavLst>
                                        <p:tav tm="0">
                                          <p:val>
                                            <p:strVal val="#ppt_x"/>
                                          </p:val>
                                        </p:tav>
                                        <p:tav tm="100000">
                                          <p:val>
                                            <p:strVal val="#ppt_x"/>
                                          </p:val>
                                        </p:tav>
                                      </p:tavLst>
                                    </p:anim>
                                    <p:anim calcmode="lin" valueType="num">
                                      <p:cBhvr additive="base">
                                        <p:cTn id="96" dur="750" fill="hold"/>
                                        <p:tgtEl>
                                          <p:spTgt spid="22"/>
                                        </p:tgtEl>
                                        <p:attrNameLst>
                                          <p:attrName>ppt_y</p:attrName>
                                        </p:attrNameLst>
                                      </p:cBhvr>
                                      <p:tavLst>
                                        <p:tav tm="0">
                                          <p:val>
                                            <p:strVal val="0-#ppt_h/2"/>
                                          </p:val>
                                        </p:tav>
                                        <p:tav tm="100000">
                                          <p:val>
                                            <p:strVal val="#ppt_y"/>
                                          </p:val>
                                        </p:tav>
                                      </p:tavLst>
                                    </p:anim>
                                  </p:childTnLst>
                                </p:cTn>
                              </p:par>
                              <p:par>
                                <p:cTn id="97" presetID="2" presetClass="entr" presetSubtype="8" decel="10000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 calcmode="lin" valueType="num">
                                      <p:cBhvr additive="base">
                                        <p:cTn id="99" dur="750" fill="hold"/>
                                        <p:tgtEl>
                                          <p:spTgt spid="61"/>
                                        </p:tgtEl>
                                        <p:attrNameLst>
                                          <p:attrName>ppt_x</p:attrName>
                                        </p:attrNameLst>
                                      </p:cBhvr>
                                      <p:tavLst>
                                        <p:tav tm="0">
                                          <p:val>
                                            <p:strVal val="0-#ppt_w/2"/>
                                          </p:val>
                                        </p:tav>
                                        <p:tav tm="100000">
                                          <p:val>
                                            <p:strVal val="#ppt_x"/>
                                          </p:val>
                                        </p:tav>
                                      </p:tavLst>
                                    </p:anim>
                                    <p:anim calcmode="lin" valueType="num">
                                      <p:cBhvr additive="base">
                                        <p:cTn id="100" dur="750" fill="hold"/>
                                        <p:tgtEl>
                                          <p:spTgt spid="61"/>
                                        </p:tgtEl>
                                        <p:attrNameLst>
                                          <p:attrName>ppt_y</p:attrName>
                                        </p:attrNameLst>
                                      </p:cBhvr>
                                      <p:tavLst>
                                        <p:tav tm="0">
                                          <p:val>
                                            <p:strVal val="#ppt_y"/>
                                          </p:val>
                                        </p:tav>
                                        <p:tav tm="100000">
                                          <p:val>
                                            <p:strVal val="#ppt_y"/>
                                          </p:val>
                                        </p:tav>
                                      </p:tavLst>
                                    </p:anim>
                                  </p:childTnLst>
                                </p:cTn>
                              </p:par>
                            </p:childTnLst>
                          </p:cTn>
                        </p:par>
                        <p:par>
                          <p:cTn id="101" fill="hold">
                            <p:stCondLst>
                              <p:cond delay="10250"/>
                            </p:stCondLst>
                            <p:childTnLst>
                              <p:par>
                                <p:cTn id="102" presetID="21" presetClass="entr" presetSubtype="1" fill="hold" grpId="0" nodeType="afterEffect">
                                  <p:stCondLst>
                                    <p:cond delay="0"/>
                                  </p:stCondLst>
                                  <p:childTnLst>
                                    <p:set>
                                      <p:cBhvr>
                                        <p:cTn id="103" dur="1" fill="hold">
                                          <p:stCondLst>
                                            <p:cond delay="0"/>
                                          </p:stCondLst>
                                        </p:cTn>
                                        <p:tgtEl>
                                          <p:spTgt spid="63"/>
                                        </p:tgtEl>
                                        <p:attrNameLst>
                                          <p:attrName>style.visibility</p:attrName>
                                        </p:attrNameLst>
                                      </p:cBhvr>
                                      <p:to>
                                        <p:strVal val="visible"/>
                                      </p:to>
                                    </p:set>
                                    <p:animEffect transition="in" filter="wheel(1)">
                                      <p:cBhvr>
                                        <p:cTn id="104" dur="750"/>
                                        <p:tgtEl>
                                          <p:spTgt spid="63"/>
                                        </p:tgtEl>
                                      </p:cBhvr>
                                    </p:animEffect>
                                  </p:childTnLst>
                                </p:cTn>
                              </p:par>
                            </p:childTnLst>
                          </p:cTn>
                        </p:par>
                        <p:par>
                          <p:cTn id="105" fill="hold">
                            <p:stCondLst>
                              <p:cond delay="11000"/>
                            </p:stCondLst>
                            <p:childTnLst>
                              <p:par>
                                <p:cTn id="106" presetID="22" presetClass="entr" presetSubtype="2" fill="hold" nodeType="after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wipe(right)">
                                      <p:cBhvr>
                                        <p:cTn id="108" dur="500"/>
                                        <p:tgtEl>
                                          <p:spTgt spid="64"/>
                                        </p:tgtEl>
                                      </p:cBhvr>
                                    </p:animEffect>
                                  </p:childTnLst>
                                </p:cTn>
                              </p:par>
                              <p:par>
                                <p:cTn id="109" presetID="22" presetClass="entr" presetSubtype="2" fill="hold" grpId="0" nodeType="withEffect">
                                  <p:stCondLst>
                                    <p:cond delay="0"/>
                                  </p:stCondLst>
                                  <p:childTnLst>
                                    <p:set>
                                      <p:cBhvr>
                                        <p:cTn id="110" dur="1" fill="hold">
                                          <p:stCondLst>
                                            <p:cond delay="0"/>
                                          </p:stCondLst>
                                        </p:cTn>
                                        <p:tgtEl>
                                          <p:spTgt spid="72">
                                            <p:txEl>
                                              <p:pRg st="0" end="0"/>
                                            </p:txEl>
                                          </p:spTgt>
                                        </p:tgtEl>
                                        <p:attrNameLst>
                                          <p:attrName>style.visibility</p:attrName>
                                        </p:attrNameLst>
                                      </p:cBhvr>
                                      <p:to>
                                        <p:strVal val="visible"/>
                                      </p:to>
                                    </p:set>
                                    <p:animEffect transition="in" filter="wipe(right)">
                                      <p:cBhvr>
                                        <p:cTn id="111" dur="500"/>
                                        <p:tgtEl>
                                          <p:spTgt spid="72">
                                            <p:txEl>
                                              <p:pRg st="0" end="0"/>
                                            </p:txEl>
                                          </p:spTgt>
                                        </p:tgtEl>
                                      </p:cBhvr>
                                    </p:animEffect>
                                  </p:childTnLst>
                                </p:cTn>
                              </p:par>
                            </p:childTnLst>
                          </p:cTn>
                        </p:par>
                        <p:par>
                          <p:cTn id="112" fill="hold">
                            <p:stCondLst>
                              <p:cond delay="11500"/>
                            </p:stCondLst>
                            <p:childTnLst>
                              <p:par>
                                <p:cTn id="113" presetID="22" presetClass="entr" presetSubtype="2" fill="hold" grpId="0" nodeType="afterEffect">
                                  <p:stCondLst>
                                    <p:cond delay="0"/>
                                  </p:stCondLst>
                                  <p:childTnLst>
                                    <p:set>
                                      <p:cBhvr>
                                        <p:cTn id="114" dur="1" fill="hold">
                                          <p:stCondLst>
                                            <p:cond delay="0"/>
                                          </p:stCondLst>
                                        </p:cTn>
                                        <p:tgtEl>
                                          <p:spTgt spid="62">
                                            <p:txEl>
                                              <p:pRg st="0" end="0"/>
                                            </p:txEl>
                                          </p:spTgt>
                                        </p:tgtEl>
                                        <p:attrNameLst>
                                          <p:attrName>style.visibility</p:attrName>
                                        </p:attrNameLst>
                                      </p:cBhvr>
                                      <p:to>
                                        <p:strVal val="visible"/>
                                      </p:to>
                                    </p:set>
                                    <p:animEffect transition="in" filter="wipe(right)">
                                      <p:cBhvr>
                                        <p:cTn id="115" dur="500"/>
                                        <p:tgtEl>
                                          <p:spTgt spid="62">
                                            <p:txEl>
                                              <p:pRg st="0" end="0"/>
                                            </p:txEl>
                                          </p:spTgt>
                                        </p:tgtEl>
                                      </p:cBhvr>
                                    </p:animEffect>
                                  </p:childTnLst>
                                </p:cTn>
                              </p:par>
                            </p:childTnLst>
                          </p:cTn>
                        </p:par>
                        <p:par>
                          <p:cTn id="116" fill="hold">
                            <p:stCondLst>
                              <p:cond delay="12000"/>
                            </p:stCondLst>
                            <p:childTnLst>
                              <p:par>
                                <p:cTn id="117" presetID="10" presetClass="entr" presetSubtype="0" fill="hold" grpId="0" nodeType="afterEffect">
                                  <p:stCondLst>
                                    <p:cond delay="0"/>
                                  </p:stCondLst>
                                  <p:childTnLst>
                                    <p:set>
                                      <p:cBhvr>
                                        <p:cTn id="118" dur="1" fill="hold">
                                          <p:stCondLst>
                                            <p:cond delay="0"/>
                                          </p:stCondLst>
                                        </p:cTn>
                                        <p:tgtEl>
                                          <p:spTgt spid="73">
                                            <p:txEl>
                                              <p:pRg st="0" end="0"/>
                                            </p:txEl>
                                          </p:spTgt>
                                        </p:tgtEl>
                                        <p:attrNameLst>
                                          <p:attrName>style.visibility</p:attrName>
                                        </p:attrNameLst>
                                      </p:cBhvr>
                                      <p:to>
                                        <p:strVal val="visible"/>
                                      </p:to>
                                    </p:set>
                                    <p:animEffect transition="in" filter="fade">
                                      <p:cBhvr>
                                        <p:cTn id="119" dur="500"/>
                                        <p:tgtEl>
                                          <p:spTgt spid="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33" grpId="0" build="p">
        <p:tmplLst>
          <p:tmpl lvl="1">
            <p:tnLst>
              <p:par>
                <p:cTn presetID="22" presetClass="entr" presetSubtype="8"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animBg="1"/>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animBg="1"/>
      <p:bldP spid="46" grpId="0" build="p">
        <p:tmplLst>
          <p:tmpl lvl="1">
            <p:tnLst>
              <p:par>
                <p:cTn presetID="22" presetClass="entr" presetSubtype="8" fill="hold" nodeType="with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0" grpId="0" animBg="1"/>
      <p:bldP spid="59" grpId="0"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build="p">
        <p:tmplLst>
          <p:tmpl lvl="1">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61" grpId="0" animBg="1"/>
      <p:bldP spid="62" grpId="0" build="p">
        <p:tmplLst>
          <p:tmpl lvl="1">
            <p:tnLst>
              <p:par>
                <p:cTn presetID="22" presetClass="entr" presetSubtype="2"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500"/>
                        <p:tgtEl>
                          <p:spTgt spid="62"/>
                        </p:tgtEl>
                      </p:cBhvr>
                    </p:animEffect>
                  </p:childTnLst>
                </p:cTn>
              </p:par>
            </p:tnLst>
          </p:tmpl>
        </p:tmplLst>
      </p:bldP>
      <p:bldP spid="63" grpId="0" animBg="1"/>
      <p:bldP spid="72" grpId="0" build="p">
        <p:tmplLst>
          <p:tmpl lvl="1">
            <p:tnLst>
              <p:par>
                <p:cTn presetID="22" presetClass="entr" presetSubtype="2"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right)">
                      <p:cBhvr>
                        <p:cTn dur="500"/>
                        <p:tgtEl>
                          <p:spTgt spid="72"/>
                        </p:tgtEl>
                      </p:cBhvr>
                    </p:animEffect>
                  </p:childTnLst>
                </p:cTn>
              </p:par>
            </p:tnLst>
          </p:tmpl>
        </p:tmplLst>
      </p:bldP>
      <p:bldP spid="73" grpId="0" build="p">
        <p:tmplLst>
          <p:tmpl lvl="1">
            <p:tnLst>
              <p:par>
                <p:cTn presetID="10"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500"/>
                        <p:tgtEl>
                          <p:spTgt spid="73"/>
                        </p:tgtEl>
                      </p:cBhvr>
                    </p:animEffect>
                  </p:childTnLst>
                </p:cTn>
              </p:par>
            </p:tnLst>
          </p:tmpl>
        </p:tmplLst>
      </p:bldP>
    </p:bld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Mobile 1">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3596539" y="641314"/>
            <a:ext cx="473322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3586646" y="3532067"/>
            <a:ext cx="4764883"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199142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3" decel="100000" fill="hold" grpId="0" nodeType="withEffect">
                                  <p:stCondLst>
                                    <p:cond delay="250"/>
                                  </p:stCondLst>
                                  <p:iterate type="wd">
                                    <p:tmPct val="10000"/>
                                  </p:iterate>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750" fill="hold"/>
                                        <p:tgtEl>
                                          <p:spTgt spid="11"/>
                                        </p:tgtEl>
                                        <p:attrNameLst>
                                          <p:attrName>ppt_x</p:attrName>
                                        </p:attrNameLst>
                                      </p:cBhvr>
                                      <p:tavLst>
                                        <p:tav tm="0">
                                          <p:val>
                                            <p:strVal val="1+#ppt_w/2"/>
                                          </p:val>
                                        </p:tav>
                                        <p:tav tm="100000">
                                          <p:val>
                                            <p:strVal val="#ppt_x"/>
                                          </p:val>
                                        </p:tav>
                                      </p:tavLst>
                                    </p:anim>
                                    <p:anim calcmode="lin" valueType="num">
                                      <p:cBhvr additive="base">
                                        <p:cTn id="23" dur="750" fill="hold"/>
                                        <p:tgtEl>
                                          <p:spTgt spid="11"/>
                                        </p:tgtEl>
                                        <p:attrNameLst>
                                          <p:attrName>ppt_y</p:attrName>
                                        </p:attrNameLst>
                                      </p:cBhvr>
                                      <p:tavLst>
                                        <p:tav tm="0">
                                          <p:val>
                                            <p:strVal val="0-#ppt_h/2"/>
                                          </p:val>
                                        </p:tav>
                                        <p:tav tm="100000">
                                          <p:val>
                                            <p:strVal val="#ppt_y"/>
                                          </p:val>
                                        </p:tav>
                                      </p:tavLst>
                                    </p:anim>
                                  </p:childTnLst>
                                </p:cTn>
                              </p:par>
                            </p:childTnLst>
                          </p:cTn>
                        </p:par>
                        <p:par>
                          <p:cTn id="24" fill="hold">
                            <p:stCondLst>
                              <p:cond delay="1825"/>
                            </p:stCondLst>
                            <p:childTnLst>
                              <p:par>
                                <p:cTn id="25" presetID="10" presetClass="entr" presetSubtype="0" fill="hold" grpId="0" nodeType="after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2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Mobile 2">
    <p:spTree>
      <p:nvGrpSpPr>
        <p:cNvPr id="1" name=""/>
        <p:cNvGrpSpPr/>
        <p:nvPr/>
      </p:nvGrpSpPr>
      <p:grpSpPr>
        <a:xfrm>
          <a:off x="0" y="0"/>
          <a:ext cx="0" cy="0"/>
          <a:chOff x="0" y="0"/>
          <a:chExt cx="0" cy="0"/>
        </a:xfrm>
      </p:grpSpPr>
      <p:sp>
        <p:nvSpPr>
          <p:cNvPr id="7" name="正方形/長方形 6"/>
          <p:cNvSpPr/>
          <p:nvPr/>
        </p:nvSpPr>
        <p:spPr>
          <a:xfrm>
            <a:off x="-14512" y="-19352"/>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334511"/>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4860983" y="641314"/>
            <a:ext cx="3796183" cy="2651275"/>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4859545" y="3532067"/>
            <a:ext cx="3821576" cy="2621993"/>
          </a:xfrm>
          <a:prstGeom prst="rect">
            <a:avLst/>
          </a:prstGeom>
        </p:spPr>
        <p:txBody>
          <a:bodyPr lIns="51197" tIns="25599" rIns="51197" bIns="25599" anchor="t">
            <a:normAutofit/>
          </a:bodyPr>
          <a:lstStyle>
            <a:lvl1pPr marL="191990" indent="-191990" algn="l">
              <a:lnSpc>
                <a:spcPct val="130000"/>
              </a:lnSpc>
              <a:buFontTx/>
              <a:buBlip>
                <a:blip r:embed="rId4"/>
              </a:buBlip>
              <a:defRPr sz="1100" baseline="0">
                <a:solidFill>
                  <a:schemeClr val="tx2"/>
                </a:solidFill>
              </a:defRPr>
            </a:lvl1pPr>
          </a:lstStyle>
          <a:p>
            <a:pPr lvl="0"/>
            <a:r>
              <a:rPr kumimoji="1" lang="en-US" altLang="ja-JP" dirty="0"/>
              <a:t>Text Here</a:t>
            </a:r>
            <a:endParaRPr kumimoji="1" lang="ja-JP" altLang="en-US" dirty="0"/>
          </a:p>
        </p:txBody>
      </p: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8407" y="641316"/>
            <a:ext cx="2937847" cy="5570471"/>
          </a:xfrm>
          <a:prstGeom prst="rect">
            <a:avLst/>
          </a:prstGeom>
          <a:effectLst>
            <a:outerShdw blurRad="177800" dist="127000" dir="2700000" algn="tl" rotWithShape="0">
              <a:prstClr val="black">
                <a:alpha val="40000"/>
              </a:prstClr>
            </a:outerShdw>
          </a:effectLst>
        </p:spPr>
      </p:pic>
      <p:pic>
        <p:nvPicPr>
          <p:cNvPr id="2" name="図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3965" y="2745983"/>
            <a:ext cx="1271963" cy="3465803"/>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583820" y="3198446"/>
            <a:ext cx="1092244" cy="25608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3"/>
          <p:cNvSpPr>
            <a:spLocks noGrp="1"/>
          </p:cNvSpPr>
          <p:nvPr>
            <p:ph type="pic" sz="quarter" idx="18" hasCustomPrompt="1"/>
          </p:nvPr>
        </p:nvSpPr>
        <p:spPr>
          <a:xfrm>
            <a:off x="1882246" y="1158371"/>
            <a:ext cx="2550169" cy="4536359"/>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08955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1000" fill="hold"/>
                                        <p:tgtEl>
                                          <p:spTgt spid="9"/>
                                        </p:tgtEl>
                                        <p:attrNameLst>
                                          <p:attrName>ppt_x</p:attrName>
                                        </p:attrNameLst>
                                      </p:cBhvr>
                                      <p:tavLst>
                                        <p:tav tm="0">
                                          <p:val>
                                            <p:strVal val="#ppt_x"/>
                                          </p:val>
                                        </p:tav>
                                        <p:tav tm="100000">
                                          <p:val>
                                            <p:strVal val="#ppt_x"/>
                                          </p:val>
                                        </p:tav>
                                      </p:tavLst>
                                    </p:anim>
                                    <p:anim calcmode="lin" valueType="num">
                                      <p:cBhvr additive="base">
                                        <p:cTn id="15" dur="1000" fill="hold"/>
                                        <p:tgtEl>
                                          <p:spTgt spid="9"/>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1000" fill="hold"/>
                                        <p:tgtEl>
                                          <p:spTgt spid="3"/>
                                        </p:tgtEl>
                                        <p:attrNameLst>
                                          <p:attrName>ppt_x</p:attrName>
                                        </p:attrNameLst>
                                      </p:cBhvr>
                                      <p:tavLst>
                                        <p:tav tm="0">
                                          <p:val>
                                            <p:strVal val="#ppt_x"/>
                                          </p:val>
                                        </p:tav>
                                        <p:tav tm="100000">
                                          <p:val>
                                            <p:strVal val="#ppt_x"/>
                                          </p:val>
                                        </p:tav>
                                      </p:tavLst>
                                    </p:anim>
                                    <p:anim calcmode="lin" valueType="num">
                                      <p:cBhvr additive="base">
                                        <p:cTn id="19" dur="1000" fill="hold"/>
                                        <p:tgtEl>
                                          <p:spTgt spid="3"/>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50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par>
                                <p:cTn id="24" presetID="2" presetClass="entr" presetSubtype="1" decel="100000" fill="hold" grpId="0" nodeType="withEffect">
                                  <p:stCondLst>
                                    <p:cond delay="50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ppt_x"/>
                                          </p:val>
                                        </p:tav>
                                        <p:tav tm="100000">
                                          <p:val>
                                            <p:strVal val="#ppt_x"/>
                                          </p:val>
                                        </p:tav>
                                      </p:tavLst>
                                    </p:anim>
                                    <p:anim calcmode="lin" valueType="num">
                                      <p:cBhvr additive="base">
                                        <p:cTn id="27" dur="1000" fill="hold"/>
                                        <p:tgtEl>
                                          <p:spTgt spid="4"/>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750"/>
                                  </p:stCondLst>
                                  <p:iterate type="wd">
                                    <p:tmPct val="10000"/>
                                  </p:iterate>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1+#ppt_w/2"/>
                                          </p:val>
                                        </p:tav>
                                        <p:tav tm="100000">
                                          <p:val>
                                            <p:strVal val="#ppt_x"/>
                                          </p:val>
                                        </p:tav>
                                      </p:tavLst>
                                    </p:anim>
                                    <p:anim calcmode="lin" valueType="num">
                                      <p:cBhvr additive="base">
                                        <p:cTn id="31" dur="75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2325"/>
                            </p:stCondLst>
                            <p:childTnLst>
                              <p:par>
                                <p:cTn id="33" presetID="10" presetClass="entr" presetSubtype="0" fill="hold" grpId="0" nodeType="afterEffect">
                                  <p:stCondLst>
                                    <p:cond delay="25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Mobile 3">
    <p:spTree>
      <p:nvGrpSpPr>
        <p:cNvPr id="1" name=""/>
        <p:cNvGrpSpPr/>
        <p:nvPr/>
      </p:nvGrpSpPr>
      <p:grpSpPr>
        <a:xfrm>
          <a:off x="0" y="0"/>
          <a:ext cx="0" cy="0"/>
          <a:chOff x="0" y="0"/>
          <a:chExt cx="0" cy="0"/>
        </a:xfrm>
      </p:grpSpPr>
      <p:sp>
        <p:nvSpPr>
          <p:cNvPr id="7" name="正方形/長方形 6"/>
          <p:cNvSpPr/>
          <p:nvPr/>
        </p:nvSpPr>
        <p:spPr>
          <a:xfrm>
            <a:off x="-14512" y="-19352"/>
            <a:ext cx="9178407" cy="5012267"/>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4882702"/>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テキスト プレースホルダー 5"/>
          <p:cNvSpPr>
            <a:spLocks noGrp="1"/>
          </p:cNvSpPr>
          <p:nvPr>
            <p:ph type="body" sz="quarter" idx="12" hasCustomPrompt="1"/>
          </p:nvPr>
        </p:nvSpPr>
        <p:spPr>
          <a:xfrm>
            <a:off x="3586644" y="5060649"/>
            <a:ext cx="4887341" cy="1093408"/>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364" y="511590"/>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450745" y="1234100"/>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
        <p:nvSpPr>
          <p:cNvPr id="9" name="図プレースホルダー 28"/>
          <p:cNvSpPr>
            <a:spLocks noGrp="1"/>
          </p:cNvSpPr>
          <p:nvPr>
            <p:ph type="pic" sz="quarter" idx="22" hasCustomPrompt="1"/>
          </p:nvPr>
        </p:nvSpPr>
        <p:spPr>
          <a:xfrm>
            <a:off x="3578498" y="874489"/>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0" name="テキスト プレースホルダー 5"/>
          <p:cNvSpPr>
            <a:spLocks noGrp="1"/>
          </p:cNvSpPr>
          <p:nvPr>
            <p:ph type="body" sz="quarter" idx="23" hasCustomPrompt="1"/>
          </p:nvPr>
        </p:nvSpPr>
        <p:spPr>
          <a:xfrm>
            <a:off x="4034273" y="1335023"/>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034273" y="913195"/>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図プレースホルダー 28"/>
          <p:cNvSpPr>
            <a:spLocks noGrp="1"/>
          </p:cNvSpPr>
          <p:nvPr>
            <p:ph type="pic" sz="quarter" idx="24" hasCustomPrompt="1"/>
          </p:nvPr>
        </p:nvSpPr>
        <p:spPr>
          <a:xfrm>
            <a:off x="3578498" y="2082728"/>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2" name="テキスト プレースホルダー 5"/>
          <p:cNvSpPr>
            <a:spLocks noGrp="1"/>
          </p:cNvSpPr>
          <p:nvPr>
            <p:ph type="body" sz="quarter" idx="25" hasCustomPrompt="1"/>
          </p:nvPr>
        </p:nvSpPr>
        <p:spPr>
          <a:xfrm>
            <a:off x="4034273" y="2543260"/>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3" name="テキスト プレースホルダー 5"/>
          <p:cNvSpPr>
            <a:spLocks noGrp="1"/>
          </p:cNvSpPr>
          <p:nvPr>
            <p:ph type="body" sz="quarter" idx="26" hasCustomPrompt="1"/>
          </p:nvPr>
        </p:nvSpPr>
        <p:spPr>
          <a:xfrm>
            <a:off x="4034273" y="2121434"/>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4" name="図プレースホルダー 28"/>
          <p:cNvSpPr>
            <a:spLocks noGrp="1"/>
          </p:cNvSpPr>
          <p:nvPr>
            <p:ph type="pic" sz="quarter" idx="27" hasCustomPrompt="1"/>
          </p:nvPr>
        </p:nvSpPr>
        <p:spPr>
          <a:xfrm>
            <a:off x="3578498" y="3290965"/>
            <a:ext cx="383771" cy="511783"/>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25" name="テキスト プレースホルダー 5"/>
          <p:cNvSpPr>
            <a:spLocks noGrp="1"/>
          </p:cNvSpPr>
          <p:nvPr>
            <p:ph type="body" sz="quarter" idx="28" hasCustomPrompt="1"/>
          </p:nvPr>
        </p:nvSpPr>
        <p:spPr>
          <a:xfrm>
            <a:off x="4034273" y="3751494"/>
            <a:ext cx="4439709" cy="638927"/>
          </a:xfrm>
          <a:prstGeom prst="rect">
            <a:avLst/>
          </a:prstGeom>
        </p:spPr>
        <p:txBody>
          <a:bodyPr lIns="51197" tIns="25599" rIns="51197" bIns="25599" anchor="t">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26" name="テキスト プレースホルダー 5"/>
          <p:cNvSpPr>
            <a:spLocks noGrp="1"/>
          </p:cNvSpPr>
          <p:nvPr>
            <p:ph type="body" sz="quarter" idx="29" hasCustomPrompt="1"/>
          </p:nvPr>
        </p:nvSpPr>
        <p:spPr>
          <a:xfrm>
            <a:off x="4034273" y="3329671"/>
            <a:ext cx="443970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71239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childTnLst>
                          </p:cTn>
                        </p:par>
                        <p:par>
                          <p:cTn id="11" fill="hold">
                            <p:stCondLst>
                              <p:cond delay="750"/>
                            </p:stCondLst>
                            <p:childTnLst>
                              <p:par>
                                <p:cTn id="12" presetID="2" presetClass="entr" presetSubtype="1"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1000" fill="hold"/>
                                        <p:tgtEl>
                                          <p:spTgt spid="4"/>
                                        </p:tgtEl>
                                        <p:attrNameLst>
                                          <p:attrName>ppt_x</p:attrName>
                                        </p:attrNameLst>
                                      </p:cBhvr>
                                      <p:tavLst>
                                        <p:tav tm="0">
                                          <p:val>
                                            <p:strVal val="#ppt_x"/>
                                          </p:val>
                                        </p:tav>
                                        <p:tav tm="100000">
                                          <p:val>
                                            <p:strVal val="#ppt_x"/>
                                          </p:val>
                                        </p:tav>
                                      </p:tavLst>
                                    </p:anim>
                                    <p:anim calcmode="lin" valueType="num">
                                      <p:cBhvr additive="base">
                                        <p:cTn id="19" dur="1000" fill="hold"/>
                                        <p:tgtEl>
                                          <p:spTgt spid="4"/>
                                        </p:tgtEl>
                                        <p:attrNameLst>
                                          <p:attrName>ppt_y</p:attrName>
                                        </p:attrNameLst>
                                      </p:cBhvr>
                                      <p:tavLst>
                                        <p:tav tm="0">
                                          <p:val>
                                            <p:strVal val="0-#ppt_h/2"/>
                                          </p:val>
                                        </p:tav>
                                        <p:tav tm="100000">
                                          <p:val>
                                            <p:strVal val="#ppt_y"/>
                                          </p:val>
                                        </p:tav>
                                      </p:tavLst>
                                    </p:anim>
                                  </p:childTnLst>
                                </p:cTn>
                              </p:par>
                            </p:childTnLst>
                          </p:cTn>
                        </p:par>
                        <p:par>
                          <p:cTn id="20" fill="hold">
                            <p:stCondLst>
                              <p:cond delay="1750"/>
                            </p:stCondLst>
                            <p:childTnLst>
                              <p:par>
                                <p:cTn id="21" presetID="49" presetClass="entr" presetSubtype="0" decel="100000"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style.rotation</p:attrName>
                                        </p:attrNameLst>
                                      </p:cBhvr>
                                      <p:tavLst>
                                        <p:tav tm="0">
                                          <p:val>
                                            <p:fltVal val="360"/>
                                          </p:val>
                                        </p:tav>
                                        <p:tav tm="100000">
                                          <p:val>
                                            <p:fltVal val="0"/>
                                          </p:val>
                                        </p:tav>
                                      </p:tavLst>
                                    </p:anim>
                                    <p:animEffect transition="in" filter="fade">
                                      <p:cBhvr>
                                        <p:cTn id="26" dur="500"/>
                                        <p:tgtEl>
                                          <p:spTgt spid="9"/>
                                        </p:tgtEl>
                                      </p:cBhvr>
                                    </p:animEffect>
                                  </p:childTnLst>
                                </p:cTn>
                              </p:par>
                              <p:par>
                                <p:cTn id="27" presetID="2" presetClass="entr" presetSubtype="2" decel="100000" fill="hold" grpId="0" nodeType="withEffect">
                                  <p:stCondLst>
                                    <p:cond delay="25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additive="base">
                                        <p:cTn id="29"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0" dur="1000" fill="hold"/>
                                        <p:tgtEl>
                                          <p:spTgt spid="14">
                                            <p:txEl>
                                              <p:pRg st="0" end="0"/>
                                            </p:txEl>
                                          </p:spTgt>
                                        </p:tgtEl>
                                        <p:attrNameLst>
                                          <p:attrName>ppt_y</p:attrName>
                                        </p:attrNameLst>
                                      </p:cBhvr>
                                      <p:tavLst>
                                        <p:tav tm="0">
                                          <p:val>
                                            <p:strVal val="#ppt_y"/>
                                          </p:val>
                                        </p:tav>
                                        <p:tav tm="100000">
                                          <p:val>
                                            <p:strVal val="#ppt_y"/>
                                          </p:val>
                                        </p:tav>
                                      </p:tavLst>
                                    </p:anim>
                                  </p:childTnLst>
                                </p:cTn>
                              </p:par>
                              <p:par>
                                <p:cTn id="31" presetID="10" presetClass="entr" presetSubtype="0" fill="hold" grpId="1" nodeType="withEffect">
                                  <p:stCondLst>
                                    <p:cond delay="750"/>
                                  </p:stCondLst>
                                  <p:childTnLst>
                                    <p:set>
                                      <p:cBhvr>
                                        <p:cTn id="32" dur="1" fill="hold">
                                          <p:stCondLst>
                                            <p:cond delay="0"/>
                                          </p:stCondLst>
                                        </p:cTn>
                                        <p:tgtEl>
                                          <p:spTgt spid="14">
                                            <p:txEl>
                                              <p:pRg st="0" end="0"/>
                                            </p:txEl>
                                          </p:spTgt>
                                        </p:tgtEl>
                                        <p:attrNameLst>
                                          <p:attrName>style.visibility</p:attrName>
                                        </p:attrNameLst>
                                      </p:cBhvr>
                                      <p:to>
                                        <p:strVal val="visible"/>
                                      </p:to>
                                    </p:set>
                                    <p:animEffect transition="in" filter="fade">
                                      <p:cBhvr>
                                        <p:cTn id="33" dur="500"/>
                                        <p:tgtEl>
                                          <p:spTgt spid="14">
                                            <p:txEl>
                                              <p:pRg st="0" end="0"/>
                                            </p:txEl>
                                          </p:spTgt>
                                        </p:tgtEl>
                                      </p:cBhvr>
                                    </p:animEffect>
                                  </p:childTnLst>
                                </p:cTn>
                              </p:par>
                              <p:par>
                                <p:cTn id="34" presetID="1" presetClass="exit" presetSubtype="0" fill="hold" grpId="2" nodeType="withEffect">
                                  <p:stCondLst>
                                    <p:cond delay="250"/>
                                  </p:stCondLst>
                                  <p:childTnLst>
                                    <p:set>
                                      <p:cBhvr>
                                        <p:cTn id="35" dur="1" fill="hold">
                                          <p:stCondLst>
                                            <p:cond delay="0"/>
                                          </p:stCondLst>
                                        </p:cTn>
                                        <p:tgtEl>
                                          <p:spTgt spid="14">
                                            <p:txEl>
                                              <p:pRg st="0" end="0"/>
                                            </p:txEl>
                                          </p:spTgt>
                                        </p:tgtEl>
                                        <p:attrNameLst>
                                          <p:attrName>style.visibility</p:attrName>
                                        </p:attrNameLst>
                                      </p:cBhvr>
                                      <p:to>
                                        <p:strVal val="hidden"/>
                                      </p:to>
                                    </p:se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3500"/>
                            </p:stCondLst>
                            <p:childTnLst>
                              <p:par>
                                <p:cTn id="41" presetID="49" presetClass="entr" presetSubtype="0" decel="100000" fill="hold" grpId="0" nodeType="afterEffect">
                                  <p:stCondLst>
                                    <p:cond delay="25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 calcmode="lin" valueType="num">
                                      <p:cBhvr>
                                        <p:cTn id="45" dur="500" fill="hold"/>
                                        <p:tgtEl>
                                          <p:spTgt spid="21"/>
                                        </p:tgtEl>
                                        <p:attrNameLst>
                                          <p:attrName>style.rotation</p:attrName>
                                        </p:attrNameLst>
                                      </p:cBhvr>
                                      <p:tavLst>
                                        <p:tav tm="0">
                                          <p:val>
                                            <p:fltVal val="360"/>
                                          </p:val>
                                        </p:tav>
                                        <p:tav tm="100000">
                                          <p:val>
                                            <p:fltVal val="0"/>
                                          </p:val>
                                        </p:tav>
                                      </p:tavLst>
                                    </p:anim>
                                    <p:animEffect transition="in" filter="fade">
                                      <p:cBhvr>
                                        <p:cTn id="46" dur="500"/>
                                        <p:tgtEl>
                                          <p:spTgt spid="21"/>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23">
                                            <p:txEl>
                                              <p:pRg st="0" end="0"/>
                                            </p:txEl>
                                          </p:spTgt>
                                        </p:tgtEl>
                                        <p:attrNameLst>
                                          <p:attrName>style.visibility</p:attrName>
                                        </p:attrNameLst>
                                      </p:cBhvr>
                                      <p:to>
                                        <p:strVal val="visible"/>
                                      </p:to>
                                    </p:set>
                                    <p:anim calcmode="lin" valueType="num">
                                      <p:cBhvr additive="base">
                                        <p:cTn id="49" dur="10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23">
                                            <p:txEl>
                                              <p:pRg st="0" end="0"/>
                                            </p:txEl>
                                          </p:spTgt>
                                        </p:tgtEl>
                                        <p:attrNameLst>
                                          <p:attrName>ppt_y</p:attrName>
                                        </p:attrNameLst>
                                      </p:cBhvr>
                                      <p:tavLst>
                                        <p:tav tm="0">
                                          <p:val>
                                            <p:strVal val="#ppt_y"/>
                                          </p:val>
                                        </p:tav>
                                        <p:tav tm="100000">
                                          <p:val>
                                            <p:strVal val="#ppt_y"/>
                                          </p:val>
                                        </p:tav>
                                      </p:tavLst>
                                    </p:anim>
                                  </p:childTnLst>
                                </p:cTn>
                              </p:par>
                              <p:par>
                                <p:cTn id="51" presetID="10" presetClass="entr" presetSubtype="0" fill="hold" grpId="1" nodeType="withEffect">
                                  <p:stCondLst>
                                    <p:cond delay="100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fade">
                                      <p:cBhvr>
                                        <p:cTn id="53" dur="500"/>
                                        <p:tgtEl>
                                          <p:spTgt spid="23">
                                            <p:txEl>
                                              <p:pRg st="0" end="0"/>
                                            </p:txEl>
                                          </p:spTgt>
                                        </p:tgtEl>
                                      </p:cBhvr>
                                    </p:animEffect>
                                  </p:childTnLst>
                                </p:cTn>
                              </p:par>
                              <p:par>
                                <p:cTn id="54" presetID="1" presetClass="exit" presetSubtype="0" fill="hold" grpId="2" nodeType="withEffect">
                                  <p:stCondLst>
                                    <p:cond delay="500"/>
                                  </p:stCondLst>
                                  <p:childTnLst>
                                    <p:set>
                                      <p:cBhvr>
                                        <p:cTn id="55" dur="1" fill="hold">
                                          <p:stCondLst>
                                            <p:cond delay="0"/>
                                          </p:stCondLst>
                                        </p:cTn>
                                        <p:tgtEl>
                                          <p:spTgt spid="23">
                                            <p:txEl>
                                              <p:pRg st="0" end="0"/>
                                            </p:txEl>
                                          </p:spTgt>
                                        </p:tgtEl>
                                        <p:attrNameLst>
                                          <p:attrName>style.visibility</p:attrName>
                                        </p:attrNameLst>
                                      </p:cBhvr>
                                      <p:to>
                                        <p:strVal val="hidden"/>
                                      </p:to>
                                    </p:set>
                                  </p:childTnLst>
                                </p:cTn>
                              </p:par>
                            </p:childTnLst>
                          </p:cTn>
                        </p:par>
                        <p:par>
                          <p:cTn id="56" fill="hold">
                            <p:stCondLst>
                              <p:cond delay="5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par>
                          <p:cTn id="60" fill="hold">
                            <p:stCondLst>
                              <p:cond delay="5500"/>
                            </p:stCondLst>
                            <p:childTnLst>
                              <p:par>
                                <p:cTn id="61" presetID="49" presetClass="entr" presetSubtype="0"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p:cTn id="63" dur="500" fill="hold"/>
                                        <p:tgtEl>
                                          <p:spTgt spid="24"/>
                                        </p:tgtEl>
                                        <p:attrNameLst>
                                          <p:attrName>ppt_w</p:attrName>
                                        </p:attrNameLst>
                                      </p:cBhvr>
                                      <p:tavLst>
                                        <p:tav tm="0">
                                          <p:val>
                                            <p:fltVal val="0"/>
                                          </p:val>
                                        </p:tav>
                                        <p:tav tm="100000">
                                          <p:val>
                                            <p:strVal val="#ppt_w"/>
                                          </p:val>
                                        </p:tav>
                                      </p:tavLst>
                                    </p:anim>
                                    <p:anim calcmode="lin" valueType="num">
                                      <p:cBhvr>
                                        <p:cTn id="64" dur="500" fill="hold"/>
                                        <p:tgtEl>
                                          <p:spTgt spid="24"/>
                                        </p:tgtEl>
                                        <p:attrNameLst>
                                          <p:attrName>ppt_h</p:attrName>
                                        </p:attrNameLst>
                                      </p:cBhvr>
                                      <p:tavLst>
                                        <p:tav tm="0">
                                          <p:val>
                                            <p:fltVal val="0"/>
                                          </p:val>
                                        </p:tav>
                                        <p:tav tm="100000">
                                          <p:val>
                                            <p:strVal val="#ppt_h"/>
                                          </p:val>
                                        </p:tav>
                                      </p:tavLst>
                                    </p:anim>
                                    <p:anim calcmode="lin" valueType="num">
                                      <p:cBhvr>
                                        <p:cTn id="65" dur="500" fill="hold"/>
                                        <p:tgtEl>
                                          <p:spTgt spid="24"/>
                                        </p:tgtEl>
                                        <p:attrNameLst>
                                          <p:attrName>style.rotation</p:attrName>
                                        </p:attrNameLst>
                                      </p:cBhvr>
                                      <p:tavLst>
                                        <p:tav tm="0">
                                          <p:val>
                                            <p:fltVal val="360"/>
                                          </p:val>
                                        </p:tav>
                                        <p:tav tm="100000">
                                          <p:val>
                                            <p:fltVal val="0"/>
                                          </p:val>
                                        </p:tav>
                                      </p:tavLst>
                                    </p:anim>
                                    <p:animEffect transition="in" filter="fade">
                                      <p:cBhvr>
                                        <p:cTn id="66" dur="500"/>
                                        <p:tgtEl>
                                          <p:spTgt spid="24"/>
                                        </p:tgtEl>
                                      </p:cBhvr>
                                    </p:animEffect>
                                  </p:childTnLst>
                                </p:cTn>
                              </p:par>
                              <p:par>
                                <p:cTn id="67" presetID="2" presetClass="entr" presetSubtype="2" decel="100000" fill="hold" grpId="0" nodeType="withEffect">
                                  <p:stCondLst>
                                    <p:cond delay="500"/>
                                  </p:stCondLst>
                                  <p:childTnLst>
                                    <p:set>
                                      <p:cBhvr>
                                        <p:cTn id="68" dur="1" fill="hold">
                                          <p:stCondLst>
                                            <p:cond delay="0"/>
                                          </p:stCondLst>
                                        </p:cTn>
                                        <p:tgtEl>
                                          <p:spTgt spid="26">
                                            <p:txEl>
                                              <p:pRg st="0" end="0"/>
                                            </p:txEl>
                                          </p:spTgt>
                                        </p:tgtEl>
                                        <p:attrNameLst>
                                          <p:attrName>style.visibility</p:attrName>
                                        </p:attrNameLst>
                                      </p:cBhvr>
                                      <p:to>
                                        <p:strVal val="visible"/>
                                      </p:to>
                                    </p:set>
                                    <p:anim calcmode="lin" valueType="num">
                                      <p:cBhvr additive="base">
                                        <p:cTn id="69" dur="10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70" dur="1000" fill="hold"/>
                                        <p:tgtEl>
                                          <p:spTgt spid="26">
                                            <p:txEl>
                                              <p:pRg st="0" end="0"/>
                                            </p:txEl>
                                          </p:spTgt>
                                        </p:tgtEl>
                                        <p:attrNameLst>
                                          <p:attrName>ppt_y</p:attrName>
                                        </p:attrNameLst>
                                      </p:cBhvr>
                                      <p:tavLst>
                                        <p:tav tm="0">
                                          <p:val>
                                            <p:strVal val="#ppt_y"/>
                                          </p:val>
                                        </p:tav>
                                        <p:tav tm="100000">
                                          <p:val>
                                            <p:strVal val="#ppt_y"/>
                                          </p:val>
                                        </p:tav>
                                      </p:tavLst>
                                    </p:anim>
                                  </p:childTnLst>
                                </p:cTn>
                              </p:par>
                              <p:par>
                                <p:cTn id="71" presetID="10" presetClass="entr" presetSubtype="0" fill="hold" grpId="1" nodeType="withEffect">
                                  <p:stCondLst>
                                    <p:cond delay="1000"/>
                                  </p:stCondLst>
                                  <p:childTnLst>
                                    <p:set>
                                      <p:cBhvr>
                                        <p:cTn id="72" dur="1" fill="hold">
                                          <p:stCondLst>
                                            <p:cond delay="0"/>
                                          </p:stCondLst>
                                        </p:cTn>
                                        <p:tgtEl>
                                          <p:spTgt spid="26">
                                            <p:txEl>
                                              <p:pRg st="0" end="0"/>
                                            </p:txEl>
                                          </p:spTgt>
                                        </p:tgtEl>
                                        <p:attrNameLst>
                                          <p:attrName>style.visibility</p:attrName>
                                        </p:attrNameLst>
                                      </p:cBhvr>
                                      <p:to>
                                        <p:strVal val="visible"/>
                                      </p:to>
                                    </p:set>
                                    <p:animEffect transition="in" filter="fade">
                                      <p:cBhvr>
                                        <p:cTn id="73" dur="500"/>
                                        <p:tgtEl>
                                          <p:spTgt spid="26">
                                            <p:txEl>
                                              <p:pRg st="0" end="0"/>
                                            </p:txEl>
                                          </p:spTgt>
                                        </p:tgtEl>
                                      </p:cBhvr>
                                    </p:animEffect>
                                  </p:childTnLst>
                                </p:cTn>
                              </p:par>
                              <p:par>
                                <p:cTn id="74" presetID="1" presetClass="exit" presetSubtype="0" fill="hold" grpId="2" nodeType="withEffect">
                                  <p:stCondLst>
                                    <p:cond delay="500"/>
                                  </p:stCondLst>
                                  <p:childTnLst>
                                    <p:set>
                                      <p:cBhvr>
                                        <p:cTn id="75" dur="1" fill="hold">
                                          <p:stCondLst>
                                            <p:cond delay="0"/>
                                          </p:stCondLst>
                                        </p:cTn>
                                        <p:tgtEl>
                                          <p:spTgt spid="26">
                                            <p:txEl>
                                              <p:pRg st="0" end="0"/>
                                            </p:txEl>
                                          </p:spTgt>
                                        </p:tgtEl>
                                        <p:attrNameLst>
                                          <p:attrName>style.visibility</p:attrName>
                                        </p:attrNameLst>
                                      </p:cBhvr>
                                      <p:to>
                                        <p:strVal val="hidden"/>
                                      </p:to>
                                    </p:set>
                                  </p:childTnLst>
                                </p:cTn>
                              </p:par>
                            </p:childTnLst>
                          </p:cTn>
                        </p:par>
                        <p:par>
                          <p:cTn id="76" fill="hold">
                            <p:stCondLst>
                              <p:cond delay="7000"/>
                            </p:stCondLst>
                            <p:childTnLst>
                              <p:par>
                                <p:cTn id="77" presetID="22" presetClass="entr" presetSubtype="8" fill="hold" grpId="0"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left)">
                                      <p:cBhvr>
                                        <p:cTn id="79" dur="500"/>
                                        <p:tgtEl>
                                          <p:spTgt spid="25"/>
                                        </p:tgtEl>
                                      </p:cBhvr>
                                    </p:animEffect>
                                  </p:childTnLst>
                                </p:cTn>
                              </p:par>
                            </p:childTnLst>
                          </p:cTn>
                        </p:par>
                        <p:par>
                          <p:cTn id="80" fill="hold">
                            <p:stCondLst>
                              <p:cond delay="7500"/>
                            </p:stCondLst>
                            <p:childTnLst>
                              <p:par>
                                <p:cTn id="81" presetID="10" presetClass="entr" presetSubtype="0"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4" grpId="0"/>
      <p:bldP spid="9" grpId="0"/>
      <p:bldP spid="10" grpId="0">
        <p:tmplLst>
          <p:tmpl>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4" grpId="0" build="p">
        <p:tmplLst>
          <p:tmpl lvl="1">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75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25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21" grpId="0"/>
      <p:bldP spid="22" grpId="0">
        <p:tmplLst>
          <p:tmpl>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3" grpId="0" build="p">
        <p:tmplLst>
          <p:tmpl lvl="1">
            <p:tnLst>
              <p:par>
                <p:cTn presetID="2" presetClass="entr" presetSubtype="2" decel="100000" fill="hold" nodeType="withEffect">
                  <p:stCondLst>
                    <p:cond delay="5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1+#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3" grpId="1" build="p">
        <p:tmplLst>
          <p:tmpl lvl="1">
            <p:tnLst>
              <p:par>
                <p:cTn presetID="10" presetClass="entr" presetSubtype="0" fill="hold" nodeType="withEffect">
                  <p:stCondLst>
                    <p:cond delay="10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2" build="p">
        <p:tmplLst>
          <p:tmpl lvl="1">
            <p:tnLst>
              <p:par>
                <p:cTn presetID="1" presetClass="exit" presetSubtype="0" fill="hold" nodeType="withEffect">
                  <p:stCondLst>
                    <p:cond delay="500"/>
                  </p:stCondLst>
                  <p:childTnLst>
                    <p:set>
                      <p:cBhvr>
                        <p:cTn dur="1" fill="hold">
                          <p:stCondLst>
                            <p:cond delay="0"/>
                          </p:stCondLst>
                        </p:cTn>
                        <p:tgtEl>
                          <p:spTgt spid="23"/>
                        </p:tgtEl>
                        <p:attrNameLst>
                          <p:attrName>style.visibility</p:attrName>
                        </p:attrNameLst>
                      </p:cBhvr>
                      <p:to>
                        <p:strVal val="hidden"/>
                      </p:to>
                    </p:set>
                  </p:childTnLst>
                </p:cTn>
              </p:par>
            </p:tnLst>
          </p:tmpl>
        </p:tmplLst>
      </p:bldP>
      <p:bldP spid="24" grpId="0"/>
      <p:bldP spid="25" grpId="0">
        <p:tmplLst>
          <p:tmpl>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1000" fill="hold"/>
                        <p:tgtEl>
                          <p:spTgt spid="26"/>
                        </p:tgtEl>
                        <p:attrNameLst>
                          <p:attrName>ppt_x</p:attrName>
                        </p:attrNameLst>
                      </p:cBhvr>
                      <p:tavLst>
                        <p:tav tm="0">
                          <p:val>
                            <p:strVal val="1+#ppt_w/2"/>
                          </p:val>
                        </p:tav>
                        <p:tav tm="100000">
                          <p:val>
                            <p:strVal val="#ppt_x"/>
                          </p:val>
                        </p:tav>
                      </p:tavLst>
                    </p:anim>
                    <p:anim calcmode="lin" valueType="num">
                      <p:cBhvr additive="base">
                        <p:cTn dur="1000" fill="hold"/>
                        <p:tgtEl>
                          <p:spTgt spid="26"/>
                        </p:tgtEl>
                        <p:attrNameLst>
                          <p:attrName>ppt_y</p:attrName>
                        </p:attrNameLst>
                      </p:cBhvr>
                      <p:tavLst>
                        <p:tav tm="0">
                          <p:val>
                            <p:strVal val="#ppt_y"/>
                          </p:val>
                        </p:tav>
                        <p:tav tm="100000">
                          <p:val>
                            <p:strVal val="#ppt_y"/>
                          </p:val>
                        </p:tav>
                      </p:tavLst>
                    </p:anim>
                  </p:childTnLst>
                </p:cTn>
              </p:par>
            </p:tnLst>
          </p:tmpl>
        </p:tmplLst>
      </p:bldP>
      <p:bldP spid="26" grpId="1" build="p">
        <p:tmplLst>
          <p:tmpl lvl="1">
            <p:tnLst>
              <p:par>
                <p:cTn presetID="10" presetClass="entr" presetSubtype="0" fill="hold" nodeType="withEffect">
                  <p:stCondLst>
                    <p:cond delay="10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6" grpId="2" build="p">
        <p:tmplLst>
          <p:tmpl lvl="1">
            <p:tnLst>
              <p:par>
                <p:cTn presetID="1" presetClass="exit" presetSubtype="0" fill="hold" nodeType="withEffect">
                  <p:stCondLst>
                    <p:cond delay="500"/>
                  </p:stCondLst>
                  <p:childTnLst>
                    <p:set>
                      <p:cBhvr>
                        <p:cTn dur="1" fill="hold">
                          <p:stCondLst>
                            <p:cond delay="0"/>
                          </p:stCondLst>
                        </p:cTn>
                        <p:tgtEl>
                          <p:spTgt spid="26"/>
                        </p:tgtEl>
                        <p:attrNameLst>
                          <p:attrName>style.visibility</p:attrName>
                        </p:attrNameLst>
                      </p:cBhvr>
                      <p:to>
                        <p:strVal val="hidden"/>
                      </p:to>
                    </p:set>
                  </p:childTnLst>
                </p:cTn>
              </p:par>
            </p:tnLst>
          </p:tmpl>
        </p:tmplLst>
      </p:bldP>
    </p:bld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sktop Image">
    <p:spTree>
      <p:nvGrpSpPr>
        <p:cNvPr id="1" name=""/>
        <p:cNvGrpSpPr/>
        <p:nvPr/>
      </p:nvGrpSpPr>
      <p:grpSpPr>
        <a:xfrm>
          <a:off x="0" y="0"/>
          <a:ext cx="0" cy="0"/>
          <a:chOff x="0" y="0"/>
          <a:chExt cx="0" cy="0"/>
        </a:xfrm>
      </p:grpSpPr>
      <p:sp>
        <p:nvSpPr>
          <p:cNvPr id="7" name="正方形/長方形 6"/>
          <p:cNvSpPr/>
          <p:nvPr/>
        </p:nvSpPr>
        <p:spPr>
          <a:xfrm>
            <a:off x="-14512" y="3420757"/>
            <a:ext cx="9178407" cy="3456000"/>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 name="直線コネクタ 7"/>
          <p:cNvCxnSpPr/>
          <p:nvPr/>
        </p:nvCxnSpPr>
        <p:spPr>
          <a:xfrm>
            <a:off x="0" y="3540838"/>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テキスト プレースホルダー 5"/>
          <p:cNvSpPr>
            <a:spLocks noGrp="1"/>
          </p:cNvSpPr>
          <p:nvPr>
            <p:ph type="body" sz="quarter" idx="16" hasCustomPrompt="1"/>
          </p:nvPr>
        </p:nvSpPr>
        <p:spPr>
          <a:xfrm>
            <a:off x="5218213" y="1239746"/>
            <a:ext cx="3495215"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3" name="テキスト プレースホルダー 5"/>
          <p:cNvSpPr>
            <a:spLocks noGrp="1"/>
          </p:cNvSpPr>
          <p:nvPr>
            <p:ph type="body" sz="quarter" idx="12" hasCustomPrompt="1"/>
          </p:nvPr>
        </p:nvSpPr>
        <p:spPr>
          <a:xfrm>
            <a:off x="5224959" y="3625856"/>
            <a:ext cx="3484295" cy="2621993"/>
          </a:xfrm>
          <a:prstGeom prst="rect">
            <a:avLst/>
          </a:prstGeom>
        </p:spPr>
        <p:txBody>
          <a:bodyPr lIns="51197" tIns="25599" rIns="51197" bIns="25599" anchor="t">
            <a:normAutofit/>
          </a:bodyPr>
          <a:lstStyle>
            <a:lvl1pPr marL="0" indent="0" algn="l">
              <a:lnSpc>
                <a:spcPct val="130000"/>
              </a:lnSpc>
              <a:buFontTx/>
              <a:buNone/>
              <a:defRPr sz="1100" baseline="0">
                <a:solidFill>
                  <a:schemeClr val="bg1"/>
                </a:solidFill>
              </a:defRPr>
            </a:lvl1pPr>
          </a:lstStyle>
          <a:p>
            <a:pPr lvl="0"/>
            <a:r>
              <a:rPr kumimoji="1" lang="en-US" altLang="ja-JP" dirty="0"/>
              <a:t>Text Here</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13" y="1181689"/>
            <a:ext cx="4495133" cy="4856107"/>
          </a:xfrm>
          <a:prstGeom prst="rect">
            <a:avLst/>
          </a:prstGeom>
          <a:effectLst>
            <a:outerShdw blurRad="177800" dist="127000" dir="2700000" algn="tl" rotWithShape="0">
              <a:prstClr val="black">
                <a:alpha val="40000"/>
              </a:prstClr>
            </a:outerShdw>
          </a:effectLst>
        </p:spPr>
      </p:pic>
      <p:sp>
        <p:nvSpPr>
          <p:cNvPr id="10" name="図プレースホルダー 9"/>
          <p:cNvSpPr>
            <a:spLocks noGrp="1"/>
          </p:cNvSpPr>
          <p:nvPr>
            <p:ph type="pic" sz="quarter" idx="17" hasCustomPrompt="1"/>
          </p:nvPr>
        </p:nvSpPr>
        <p:spPr>
          <a:xfrm>
            <a:off x="715264" y="1397397"/>
            <a:ext cx="4151312" cy="3038621"/>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grpSp>
        <p:nvGrpSpPr>
          <p:cNvPr id="14" name="グループ化 13"/>
          <p:cNvGrpSpPr/>
          <p:nvPr/>
        </p:nvGrpSpPr>
        <p:grpSpPr>
          <a:xfrm>
            <a:off x="8387761" y="226119"/>
            <a:ext cx="575232" cy="767111"/>
            <a:chOff x="7418859" y="2569953"/>
            <a:chExt cx="934639" cy="934639"/>
          </a:xfrm>
        </p:grpSpPr>
        <p:sp>
          <p:nvSpPr>
            <p:cNvPr id="15" name="涙形 1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6" name="涙形 1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0654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nodeType="withEffect">
                                  <p:stCondLst>
                                    <p:cond delay="25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par>
                          <p:cTn id="20" fill="hold">
                            <p:stCondLst>
                              <p:cond delay="1250"/>
                            </p:stCondLst>
                            <p:childTnLst>
                              <p:par>
                                <p:cTn id="21" presetID="14" presetClass="entr" presetSubtype="1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randombar(horizontal)">
                                      <p:cBhvr>
                                        <p:cTn id="23" dur="500"/>
                                        <p:tgtEl>
                                          <p:spTgt spid="5"/>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randombar(horizontal)">
                                      <p:cBhvr>
                                        <p:cTn id="26" dur="500"/>
                                        <p:tgtEl>
                                          <p:spTgt spid="10"/>
                                        </p:tgtEl>
                                      </p:cBhvr>
                                    </p:animEffect>
                                  </p:childTnLst>
                                </p:cTn>
                              </p:par>
                              <p:par>
                                <p:cTn id="27" presetID="2" presetClass="entr" presetSubtype="3" decel="100000" fill="hold" grpId="0" nodeType="withEffect">
                                  <p:stCondLst>
                                    <p:cond delay="750"/>
                                  </p:stCondLst>
                                  <p:iterate type="wd">
                                    <p:tmPct val="10000"/>
                                  </p:iterate>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1+#ppt_w/2"/>
                                          </p:val>
                                        </p:tav>
                                        <p:tav tm="100000">
                                          <p:val>
                                            <p:strVal val="#ppt_x"/>
                                          </p:val>
                                        </p:tav>
                                      </p:tavLst>
                                    </p:anim>
                                    <p:anim calcmode="lin" valueType="num">
                                      <p:cBhvr additive="base">
                                        <p:cTn id="30" dur="750" fill="hold"/>
                                        <p:tgtEl>
                                          <p:spTgt spid="11"/>
                                        </p:tgtEl>
                                        <p:attrNameLst>
                                          <p:attrName>ppt_y</p:attrName>
                                        </p:attrNameLst>
                                      </p:cBhvr>
                                      <p:tavLst>
                                        <p:tav tm="0">
                                          <p:val>
                                            <p:strVal val="0-#ppt_h/2"/>
                                          </p:val>
                                        </p:tav>
                                        <p:tav tm="100000">
                                          <p:val>
                                            <p:strVal val="#ppt_y"/>
                                          </p:val>
                                        </p:tav>
                                      </p:tavLst>
                                    </p:anim>
                                  </p:childTnLst>
                                </p:cTn>
                              </p:par>
                            </p:childTnLst>
                          </p:cTn>
                        </p:par>
                        <p:par>
                          <p:cTn id="31" fill="hold">
                            <p:stCondLst>
                              <p:cond delay="2825"/>
                            </p:stCondLst>
                            <p:childTnLst>
                              <p:par>
                                <p:cTn id="32" presetID="10" presetClass="entr" presetSubtype="0" fill="hold" grpId="0" nodeType="afterEffect">
                                  <p:stCondLst>
                                    <p:cond delay="25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1"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0-#ppt_h/2"/>
                          </p:val>
                        </p:tav>
                        <p:tav tm="100000">
                          <p:val>
                            <p:strVal val="#ppt_y"/>
                          </p:val>
                        </p:tav>
                      </p:tavLst>
                    </p:anim>
                  </p:childTnLst>
                </p:cTn>
              </p:par>
            </p:tnLst>
          </p:tmpl>
        </p:tmplLst>
      </p:bldP>
      <p:bldP spid="13" grpId="0">
        <p:tmplLst>
          <p:tmpl>
            <p:tnLst>
              <p:par>
                <p:cTn presetID="10" presetClass="entr" presetSubtype="0" fill="hold" nodeType="afterEffect">
                  <p:stCondLst>
                    <p:cond delay="25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0" grpId="0"/>
      <p:bldP spid="17" grpId="0"/>
    </p:bld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Mobile and 3 Points">
    <p:spTree>
      <p:nvGrpSpPr>
        <p:cNvPr id="1" name=""/>
        <p:cNvGrpSpPr/>
        <p:nvPr/>
      </p:nvGrpSpPr>
      <p:grpSpPr>
        <a:xfrm>
          <a:off x="0" y="0"/>
          <a:ext cx="0" cy="0"/>
          <a:chOff x="0" y="0"/>
          <a:chExt cx="0" cy="0"/>
        </a:xfrm>
      </p:grpSpPr>
      <p:sp>
        <p:nvSpPr>
          <p:cNvPr id="44" name="正方形/長方形 43"/>
          <p:cNvSpPr/>
          <p:nvPr/>
        </p:nvSpPr>
        <p:spPr>
          <a:xfrm>
            <a:off x="-14512" y="-19352"/>
            <a:ext cx="2169880"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grpSp>
        <p:nvGrpSpPr>
          <p:cNvPr id="9" name="グループ化 8"/>
          <p:cNvGrpSpPr/>
          <p:nvPr/>
        </p:nvGrpSpPr>
        <p:grpSpPr>
          <a:xfrm>
            <a:off x="8387761" y="226119"/>
            <a:ext cx="575232" cy="767111"/>
            <a:chOff x="7418859" y="2569953"/>
            <a:chExt cx="934639" cy="934639"/>
          </a:xfrm>
        </p:grpSpPr>
        <p:sp>
          <p:nvSpPr>
            <p:cNvPr id="10" name="涙形 9"/>
            <p:cNvSpPr/>
            <p:nvPr/>
          </p:nvSpPr>
          <p:spPr>
            <a:xfrm>
              <a:off x="7418859" y="2569953"/>
              <a:ext cx="934639" cy="934639"/>
            </a:xfrm>
            <a:prstGeom prst="teardrop">
              <a:avLst/>
            </a:prstGeom>
            <a:blipFill>
              <a:blip r:embed="rId3"/>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涙形 10"/>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2"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3" name="二等辺三角形 10"/>
          <p:cNvSpPr/>
          <p:nvPr/>
        </p:nvSpPr>
        <p:spPr>
          <a:xfrm rot="5400000">
            <a:off x="4824810" y="-372312"/>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4" name="グループ化 13"/>
          <p:cNvGrpSpPr/>
          <p:nvPr/>
        </p:nvGrpSpPr>
        <p:grpSpPr>
          <a:xfrm>
            <a:off x="3239887" y="1348944"/>
            <a:ext cx="3727089" cy="442384"/>
            <a:chOff x="212789" y="3126253"/>
            <a:chExt cx="7455472" cy="663576"/>
          </a:xfrm>
        </p:grpSpPr>
        <p:cxnSp>
          <p:nvCxnSpPr>
            <p:cNvPr id="15" name="直線コネクタ 14"/>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0" name="テキスト プレースホルダー 5"/>
          <p:cNvSpPr>
            <a:spLocks noGrp="1"/>
          </p:cNvSpPr>
          <p:nvPr>
            <p:ph type="body" sz="quarter" idx="15" hasCustomPrompt="1"/>
          </p:nvPr>
        </p:nvSpPr>
        <p:spPr>
          <a:xfrm>
            <a:off x="3303180" y="1348949"/>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1" name="テキスト プレースホルダー 5"/>
          <p:cNvSpPr>
            <a:spLocks noGrp="1"/>
          </p:cNvSpPr>
          <p:nvPr>
            <p:ph type="body" sz="quarter" idx="18" hasCustomPrompt="1"/>
          </p:nvPr>
        </p:nvSpPr>
        <p:spPr>
          <a:xfrm>
            <a:off x="3298221" y="187539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8" name="二等辺三角形 10"/>
          <p:cNvSpPr/>
          <p:nvPr/>
        </p:nvSpPr>
        <p:spPr>
          <a:xfrm rot="5400000">
            <a:off x="4824811" y="1302846"/>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9" name="グループ化 28"/>
          <p:cNvGrpSpPr/>
          <p:nvPr/>
        </p:nvGrpSpPr>
        <p:grpSpPr>
          <a:xfrm>
            <a:off x="3239887" y="3024099"/>
            <a:ext cx="3727089" cy="442384"/>
            <a:chOff x="212789" y="3126253"/>
            <a:chExt cx="7455472" cy="663576"/>
          </a:xfrm>
        </p:grpSpPr>
        <p:cxnSp>
          <p:nvCxnSpPr>
            <p:cNvPr id="30" name="直線コネクタ 29"/>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4" name="テキスト プレースホルダー 5"/>
          <p:cNvSpPr>
            <a:spLocks noGrp="1"/>
          </p:cNvSpPr>
          <p:nvPr>
            <p:ph type="body" sz="quarter" idx="19" hasCustomPrompt="1"/>
          </p:nvPr>
        </p:nvSpPr>
        <p:spPr>
          <a:xfrm>
            <a:off x="3303180" y="3024102"/>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0" hasCustomPrompt="1"/>
          </p:nvPr>
        </p:nvSpPr>
        <p:spPr>
          <a:xfrm>
            <a:off x="3298221" y="3550550"/>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36" name="二等辺三角形 10"/>
          <p:cNvSpPr/>
          <p:nvPr/>
        </p:nvSpPr>
        <p:spPr>
          <a:xfrm rot="5400000">
            <a:off x="4824811" y="2986050"/>
            <a:ext cx="600219" cy="3895187"/>
          </a:xfrm>
          <a:custGeom>
            <a:avLst/>
            <a:gdLst/>
            <a:ahLst/>
            <a:cxnLst/>
            <a:rect l="l" t="t" r="r" b="b"/>
            <a:pathLst>
              <a:path w="900329" h="7791726">
                <a:moveTo>
                  <a:pt x="0" y="7791726"/>
                </a:moveTo>
                <a:lnTo>
                  <a:pt x="0" y="7701661"/>
                </a:lnTo>
                <a:lnTo>
                  <a:pt x="0" y="4405936"/>
                </a:lnTo>
                <a:lnTo>
                  <a:pt x="0" y="4404936"/>
                </a:lnTo>
                <a:lnTo>
                  <a:pt x="0" y="2803892"/>
                </a:lnTo>
                <a:lnTo>
                  <a:pt x="0" y="2802892"/>
                </a:lnTo>
                <a:lnTo>
                  <a:pt x="441" y="2802892"/>
                </a:lnTo>
                <a:lnTo>
                  <a:pt x="441" y="2083768"/>
                </a:lnTo>
                <a:lnTo>
                  <a:pt x="441" y="2082768"/>
                </a:lnTo>
                <a:lnTo>
                  <a:pt x="441" y="481724"/>
                </a:lnTo>
                <a:lnTo>
                  <a:pt x="441" y="480724"/>
                </a:lnTo>
                <a:lnTo>
                  <a:pt x="1375" y="480724"/>
                </a:lnTo>
                <a:lnTo>
                  <a:pt x="450385" y="0"/>
                </a:lnTo>
                <a:lnTo>
                  <a:pt x="899395" y="480724"/>
                </a:lnTo>
                <a:lnTo>
                  <a:pt x="900329" y="480724"/>
                </a:lnTo>
                <a:lnTo>
                  <a:pt x="900329" y="481724"/>
                </a:lnTo>
                <a:lnTo>
                  <a:pt x="900329" y="2082768"/>
                </a:lnTo>
                <a:lnTo>
                  <a:pt x="900329" y="2083768"/>
                </a:lnTo>
                <a:lnTo>
                  <a:pt x="900329" y="5379493"/>
                </a:lnTo>
                <a:lnTo>
                  <a:pt x="900329" y="5469558"/>
                </a:lnTo>
                <a:lnTo>
                  <a:pt x="899888" y="5469558"/>
                </a:lnTo>
                <a:lnTo>
                  <a:pt x="899888" y="7701661"/>
                </a:lnTo>
                <a:lnTo>
                  <a:pt x="899888" y="7791726"/>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7" name="グループ化 36"/>
          <p:cNvGrpSpPr/>
          <p:nvPr/>
        </p:nvGrpSpPr>
        <p:grpSpPr>
          <a:xfrm>
            <a:off x="3239887" y="4707303"/>
            <a:ext cx="3727089" cy="442384"/>
            <a:chOff x="212789" y="3126253"/>
            <a:chExt cx="7455472" cy="663576"/>
          </a:xfrm>
        </p:grpSpPr>
        <p:cxnSp>
          <p:nvCxnSpPr>
            <p:cNvPr id="38" name="直線コネクタ 37"/>
            <p:cNvCxnSpPr/>
            <p:nvPr/>
          </p:nvCxnSpPr>
          <p:spPr>
            <a:xfrm>
              <a:off x="212789" y="3126253"/>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212789" y="3789829"/>
              <a:ext cx="7108762"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42" name="テキスト プレースホルダー 5"/>
          <p:cNvSpPr>
            <a:spLocks noGrp="1"/>
          </p:cNvSpPr>
          <p:nvPr>
            <p:ph type="body" sz="quarter" idx="21" hasCustomPrompt="1"/>
          </p:nvPr>
        </p:nvSpPr>
        <p:spPr>
          <a:xfrm>
            <a:off x="3303180" y="4707307"/>
            <a:ext cx="3490471"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2" hasCustomPrompt="1"/>
          </p:nvPr>
        </p:nvSpPr>
        <p:spPr>
          <a:xfrm>
            <a:off x="3298221" y="5233755"/>
            <a:ext cx="5075477" cy="80718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cxnSp>
        <p:nvCxnSpPr>
          <p:cNvPr id="45" name="直線コネクタ 44"/>
          <p:cNvCxnSpPr/>
          <p:nvPr/>
        </p:nvCxnSpPr>
        <p:spPr>
          <a:xfrm>
            <a:off x="2075183" y="0"/>
            <a:ext cx="0" cy="6892648"/>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図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9355" y="577578"/>
            <a:ext cx="2072041" cy="5645835"/>
          </a:xfrm>
          <a:prstGeom prst="rect">
            <a:avLst/>
          </a:prstGeom>
          <a:effectLst>
            <a:outerShdw blurRad="177800" dist="127000" dir="2700000" algn="tl" rotWithShape="0">
              <a:prstClr val="black">
                <a:alpha val="40000"/>
              </a:prstClr>
            </a:outerShdw>
          </a:effectLst>
        </p:spPr>
      </p:pic>
      <p:sp>
        <p:nvSpPr>
          <p:cNvPr id="4" name="図プレースホルダー 3"/>
          <p:cNvSpPr>
            <a:spLocks noGrp="1"/>
          </p:cNvSpPr>
          <p:nvPr>
            <p:ph type="pic" sz="quarter" idx="17" hasCustomPrompt="1"/>
          </p:nvPr>
        </p:nvSpPr>
        <p:spPr>
          <a:xfrm>
            <a:off x="1265735" y="1309468"/>
            <a:ext cx="1779279" cy="4219575"/>
          </a:xfrm>
          <a:prstGeom prst="rect">
            <a:avLst/>
          </a:prstGeom>
          <a:effectLst>
            <a:innerShdw blurRad="114300">
              <a:prstClr val="black"/>
            </a:innerShdw>
          </a:effectLst>
        </p:spPr>
        <p:txBody>
          <a:bodyPr lIns="51197" tIns="25599" rIns="51197" bIns="25599"/>
          <a:lstStyle>
            <a:lvl1pPr>
              <a:defRPr sz="1100"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4231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down)">
                                      <p:cBhvr>
                                        <p:cTn id="16" dur="500"/>
                                        <p:tgtEl>
                                          <p:spTgt spid="4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wipe(up)">
                                      <p:cBhvr>
                                        <p:cTn id="20" dur="500"/>
                                        <p:tgtEl>
                                          <p:spTgt spid="45"/>
                                        </p:tgtEl>
                                      </p:cBhvr>
                                    </p:animEffect>
                                  </p:childTnLst>
                                </p:cTn>
                              </p:par>
                            </p:childTnLst>
                          </p:cTn>
                        </p:par>
                        <p:par>
                          <p:cTn id="21" fill="hold">
                            <p:stCondLst>
                              <p:cond delay="1500"/>
                            </p:stCondLst>
                            <p:childTnLst>
                              <p:par>
                                <p:cTn id="22" presetID="2" presetClass="entr" presetSubtype="1" decel="10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1000" fill="hold"/>
                                        <p:tgtEl>
                                          <p:spTgt spid="3"/>
                                        </p:tgtEl>
                                        <p:attrNameLst>
                                          <p:attrName>ppt_x</p:attrName>
                                        </p:attrNameLst>
                                      </p:cBhvr>
                                      <p:tavLst>
                                        <p:tav tm="0">
                                          <p:val>
                                            <p:strVal val="#ppt_x"/>
                                          </p:val>
                                        </p:tav>
                                        <p:tav tm="100000">
                                          <p:val>
                                            <p:strVal val="#ppt_x"/>
                                          </p:val>
                                        </p:tav>
                                      </p:tavLst>
                                    </p:anim>
                                    <p:anim calcmode="lin" valueType="num">
                                      <p:cBhvr additive="base">
                                        <p:cTn id="25" dur="1000" fill="hold"/>
                                        <p:tgtEl>
                                          <p:spTgt spid="3"/>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additive="base">
                                        <p:cTn id="28" dur="1000" fill="hold"/>
                                        <p:tgtEl>
                                          <p:spTgt spid="4"/>
                                        </p:tgtEl>
                                        <p:attrNameLst>
                                          <p:attrName>ppt_x</p:attrName>
                                        </p:attrNameLst>
                                      </p:cBhvr>
                                      <p:tavLst>
                                        <p:tav tm="0">
                                          <p:val>
                                            <p:strVal val="#ppt_x"/>
                                          </p:val>
                                        </p:tav>
                                        <p:tav tm="100000">
                                          <p:val>
                                            <p:strVal val="#ppt_x"/>
                                          </p:val>
                                        </p:tav>
                                      </p:tavLst>
                                    </p:anim>
                                    <p:anim calcmode="lin" valueType="num">
                                      <p:cBhvr additive="base">
                                        <p:cTn id="29" dur="1000" fill="hold"/>
                                        <p:tgtEl>
                                          <p:spTgt spid="4"/>
                                        </p:tgtEl>
                                        <p:attrNameLst>
                                          <p:attrName>ppt_y</p:attrName>
                                        </p:attrNameLst>
                                      </p:cBhvr>
                                      <p:tavLst>
                                        <p:tav tm="0">
                                          <p:val>
                                            <p:strVal val="0-#ppt_h/2"/>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par>
                                <p:cTn id="34" presetID="22" presetClass="entr" presetSubtype="8" fill="hold" nodeType="withEffect">
                                  <p:stCondLst>
                                    <p:cond delay="50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par>
                                <p:cTn id="37" presetID="2" presetClass="entr" presetSubtype="2" decel="100000" fill="hold" grpId="0" nodeType="withEffect">
                                  <p:stCondLst>
                                    <p:cond delay="500"/>
                                  </p:stCondLst>
                                  <p:childTnLst>
                                    <p:set>
                                      <p:cBhvr>
                                        <p:cTn id="38" dur="1" fill="hold">
                                          <p:stCondLst>
                                            <p:cond delay="0"/>
                                          </p:stCondLst>
                                        </p:cTn>
                                        <p:tgtEl>
                                          <p:spTgt spid="20">
                                            <p:txEl>
                                              <p:pRg st="0" end="0"/>
                                            </p:txEl>
                                          </p:spTgt>
                                        </p:tgtEl>
                                        <p:attrNameLst>
                                          <p:attrName>style.visibility</p:attrName>
                                        </p:attrNameLst>
                                      </p:cBhvr>
                                      <p:to>
                                        <p:strVal val="visible"/>
                                      </p:to>
                                    </p:set>
                                    <p:anim calcmode="lin" valueType="num">
                                      <p:cBhvr additive="base">
                                        <p:cTn id="39"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0">
                                            <p:txEl>
                                              <p:pRg st="0" end="0"/>
                                            </p:txEl>
                                          </p:spTgt>
                                        </p:tgtEl>
                                        <p:attrNameLst>
                                          <p:attrName>ppt_y</p:attrName>
                                        </p:attrNameLst>
                                      </p:cBhvr>
                                      <p:tavLst>
                                        <p:tav tm="0">
                                          <p:val>
                                            <p:strVal val="#ppt_y"/>
                                          </p:val>
                                        </p:tav>
                                        <p:tav tm="100000">
                                          <p:val>
                                            <p:strVal val="#ppt_y"/>
                                          </p:val>
                                        </p:tav>
                                      </p:tavLst>
                                    </p:anim>
                                  </p:childTnLst>
                                </p:cTn>
                              </p:par>
                              <p:par>
                                <p:cTn id="41" presetID="10" presetClass="entr" presetSubtype="0" fill="hold" grpId="1" nodeType="withEffect">
                                  <p:stCondLst>
                                    <p:cond delay="1000"/>
                                  </p:stCondLst>
                                  <p:childTnLst>
                                    <p:set>
                                      <p:cBhvr>
                                        <p:cTn id="42" dur="1" fill="hold">
                                          <p:stCondLst>
                                            <p:cond delay="0"/>
                                          </p:stCondLst>
                                        </p:cTn>
                                        <p:tgtEl>
                                          <p:spTgt spid="20">
                                            <p:txEl>
                                              <p:pRg st="0" end="0"/>
                                            </p:txEl>
                                          </p:spTgt>
                                        </p:tgtEl>
                                        <p:attrNameLst>
                                          <p:attrName>style.visibility</p:attrName>
                                        </p:attrNameLst>
                                      </p:cBhvr>
                                      <p:to>
                                        <p:strVal val="visible"/>
                                      </p:to>
                                    </p:set>
                                    <p:animEffect transition="in" filter="fade">
                                      <p:cBhvr>
                                        <p:cTn id="43" dur="500"/>
                                        <p:tgtEl>
                                          <p:spTgt spid="20">
                                            <p:txEl>
                                              <p:pRg st="0" end="0"/>
                                            </p:txEl>
                                          </p:spTgt>
                                        </p:tgtEl>
                                      </p:cBhvr>
                                    </p:animEffect>
                                  </p:childTnLst>
                                </p:cTn>
                              </p:par>
                              <p:par>
                                <p:cTn id="44" presetID="1" presetClass="exit" presetSubtype="0" fill="hold" grpId="2" nodeType="withEffect">
                                  <p:stCondLst>
                                    <p:cond delay="500"/>
                                  </p:stCondLst>
                                  <p:childTnLst>
                                    <p:set>
                                      <p:cBhvr>
                                        <p:cTn id="45" dur="1" fill="hold">
                                          <p:stCondLst>
                                            <p:cond delay="0"/>
                                          </p:stCondLst>
                                        </p:cTn>
                                        <p:tgtEl>
                                          <p:spTgt spid="20">
                                            <p:txEl>
                                              <p:pRg st="0" end="0"/>
                                            </p:txEl>
                                          </p:spTgt>
                                        </p:tgtEl>
                                        <p:attrNameLst>
                                          <p:attrName>style.visibility</p:attrName>
                                        </p:attrNameLst>
                                      </p:cBhvr>
                                      <p:to>
                                        <p:strVal val="hidden"/>
                                      </p:to>
                                    </p:set>
                                  </p:childTnLst>
                                </p:cTn>
                              </p:par>
                            </p:childTnLst>
                          </p:cTn>
                        </p:par>
                        <p:par>
                          <p:cTn id="46" fill="hold">
                            <p:stCondLst>
                              <p:cond delay="4000"/>
                            </p:stCondLst>
                            <p:childTnLst>
                              <p:par>
                                <p:cTn id="47" presetID="22" presetClass="entr" presetSubtype="8"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wipe(left)">
                                      <p:cBhvr>
                                        <p:cTn id="49" dur="500"/>
                                        <p:tgtEl>
                                          <p:spTgt spid="21">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wipe(left)">
                                      <p:cBhvr>
                                        <p:cTn id="53" dur="500"/>
                                        <p:tgtEl>
                                          <p:spTgt spid="28"/>
                                        </p:tgtEl>
                                      </p:cBhvr>
                                    </p:animEffect>
                                  </p:childTnLst>
                                </p:cTn>
                              </p:par>
                              <p:par>
                                <p:cTn id="54" presetID="22" presetClass="entr" presetSubtype="8" fill="hold" nodeType="withEffect">
                                  <p:stCondLst>
                                    <p:cond delay="500"/>
                                  </p:stCondLst>
                                  <p:childTnLst>
                                    <p:set>
                                      <p:cBhvr>
                                        <p:cTn id="55" dur="1" fill="hold">
                                          <p:stCondLst>
                                            <p:cond delay="0"/>
                                          </p:stCondLst>
                                        </p:cTn>
                                        <p:tgtEl>
                                          <p:spTgt spid="29"/>
                                        </p:tgtEl>
                                        <p:attrNameLst>
                                          <p:attrName>style.visibility</p:attrName>
                                        </p:attrNameLst>
                                      </p:cBhvr>
                                      <p:to>
                                        <p:strVal val="visible"/>
                                      </p:to>
                                    </p:set>
                                    <p:animEffect transition="in" filter="wipe(left)">
                                      <p:cBhvr>
                                        <p:cTn id="56" dur="500"/>
                                        <p:tgtEl>
                                          <p:spTgt spid="29"/>
                                        </p:tgtEl>
                                      </p:cBhvr>
                                    </p:animEffect>
                                  </p:childTnLst>
                                </p:cTn>
                              </p:par>
                              <p:par>
                                <p:cTn id="57" presetID="2" presetClass="entr" presetSubtype="2" decel="100000" fill="hold" grpId="0" nodeType="withEffect">
                                  <p:stCondLst>
                                    <p:cond delay="500"/>
                                  </p:stCondLst>
                                  <p:childTnLst>
                                    <p:set>
                                      <p:cBhvr>
                                        <p:cTn id="58" dur="1" fill="hold">
                                          <p:stCondLst>
                                            <p:cond delay="0"/>
                                          </p:stCondLst>
                                        </p:cTn>
                                        <p:tgtEl>
                                          <p:spTgt spid="34">
                                            <p:txEl>
                                              <p:pRg st="0" end="0"/>
                                            </p:txEl>
                                          </p:spTgt>
                                        </p:tgtEl>
                                        <p:attrNameLst>
                                          <p:attrName>style.visibility</p:attrName>
                                        </p:attrNameLst>
                                      </p:cBhvr>
                                      <p:to>
                                        <p:strVal val="visible"/>
                                      </p:to>
                                    </p:set>
                                    <p:anim calcmode="lin" valueType="num">
                                      <p:cBhvr additive="base">
                                        <p:cTn id="59"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60" dur="1000" fill="hold"/>
                                        <p:tgtEl>
                                          <p:spTgt spid="34">
                                            <p:txEl>
                                              <p:pRg st="0" end="0"/>
                                            </p:txEl>
                                          </p:spTgt>
                                        </p:tgtEl>
                                        <p:attrNameLst>
                                          <p:attrName>ppt_y</p:attrName>
                                        </p:attrNameLst>
                                      </p:cBhvr>
                                      <p:tavLst>
                                        <p:tav tm="0">
                                          <p:val>
                                            <p:strVal val="#ppt_y"/>
                                          </p:val>
                                        </p:tav>
                                        <p:tav tm="100000">
                                          <p:val>
                                            <p:strVal val="#ppt_y"/>
                                          </p:val>
                                        </p:tav>
                                      </p:tavLst>
                                    </p:anim>
                                  </p:childTnLst>
                                </p:cTn>
                              </p:par>
                              <p:par>
                                <p:cTn id="61" presetID="10" presetClass="entr" presetSubtype="0" fill="hold" grpId="1" nodeType="withEffect">
                                  <p:stCondLst>
                                    <p:cond delay="1000"/>
                                  </p:stCondLst>
                                  <p:childTnLst>
                                    <p:set>
                                      <p:cBhvr>
                                        <p:cTn id="62" dur="1" fill="hold">
                                          <p:stCondLst>
                                            <p:cond delay="0"/>
                                          </p:stCondLst>
                                        </p:cTn>
                                        <p:tgtEl>
                                          <p:spTgt spid="34">
                                            <p:txEl>
                                              <p:pRg st="0" end="0"/>
                                            </p:txEl>
                                          </p:spTgt>
                                        </p:tgtEl>
                                        <p:attrNameLst>
                                          <p:attrName>style.visibility</p:attrName>
                                        </p:attrNameLst>
                                      </p:cBhvr>
                                      <p:to>
                                        <p:strVal val="visible"/>
                                      </p:to>
                                    </p:set>
                                    <p:animEffect transition="in" filter="fade">
                                      <p:cBhvr>
                                        <p:cTn id="63" dur="500"/>
                                        <p:tgtEl>
                                          <p:spTgt spid="34">
                                            <p:txEl>
                                              <p:pRg st="0" end="0"/>
                                            </p:txEl>
                                          </p:spTgt>
                                        </p:tgtEl>
                                      </p:cBhvr>
                                    </p:animEffect>
                                  </p:childTnLst>
                                </p:cTn>
                              </p:par>
                              <p:par>
                                <p:cTn id="64" presetID="1" presetClass="exit" presetSubtype="0" fill="hold" grpId="2" nodeType="withEffect">
                                  <p:stCondLst>
                                    <p:cond delay="500"/>
                                  </p:stCondLst>
                                  <p:childTnLst>
                                    <p:set>
                                      <p:cBhvr>
                                        <p:cTn id="65" dur="1" fill="hold">
                                          <p:stCondLst>
                                            <p:cond delay="0"/>
                                          </p:stCondLst>
                                        </p:cTn>
                                        <p:tgtEl>
                                          <p:spTgt spid="34">
                                            <p:txEl>
                                              <p:pRg st="0" end="0"/>
                                            </p:txEl>
                                          </p:spTgt>
                                        </p:tgtEl>
                                        <p:attrNameLst>
                                          <p:attrName>style.visibility</p:attrName>
                                        </p:attrNameLst>
                                      </p:cBhvr>
                                      <p:to>
                                        <p:strVal val="hidden"/>
                                      </p:to>
                                    </p:set>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500"/>
                                        <p:tgtEl>
                                          <p:spTgt spid="35">
                                            <p:txEl>
                                              <p:pRg st="0" end="0"/>
                                            </p:txEl>
                                          </p:spTgt>
                                        </p:tgtEl>
                                      </p:cBhvr>
                                    </p:animEffect>
                                  </p:childTnLst>
                                </p:cTn>
                              </p:par>
                            </p:childTnLst>
                          </p:cTn>
                        </p:par>
                        <p:par>
                          <p:cTn id="70" fill="hold">
                            <p:stCondLst>
                              <p:cond delay="6500"/>
                            </p:stCondLst>
                            <p:childTnLst>
                              <p:par>
                                <p:cTn id="71" presetID="22" presetClass="entr" presetSubtype="8" fill="hold" grpId="0" nodeType="after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nodeType="withEffect">
                                  <p:stCondLst>
                                    <p:cond delay="50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par>
                                <p:cTn id="77" presetID="2" presetClass="entr" presetSubtype="2" decel="100000" fill="hold" grpId="0" nodeType="withEffect">
                                  <p:stCondLst>
                                    <p:cond delay="500"/>
                                  </p:stCondLst>
                                  <p:childTnLst>
                                    <p:set>
                                      <p:cBhvr>
                                        <p:cTn id="78" dur="1" fill="hold">
                                          <p:stCondLst>
                                            <p:cond delay="0"/>
                                          </p:stCondLst>
                                        </p:cTn>
                                        <p:tgtEl>
                                          <p:spTgt spid="42">
                                            <p:txEl>
                                              <p:pRg st="0" end="0"/>
                                            </p:txEl>
                                          </p:spTgt>
                                        </p:tgtEl>
                                        <p:attrNameLst>
                                          <p:attrName>style.visibility</p:attrName>
                                        </p:attrNameLst>
                                      </p:cBhvr>
                                      <p:to>
                                        <p:strVal val="visible"/>
                                      </p:to>
                                    </p:set>
                                    <p:anim calcmode="lin" valueType="num">
                                      <p:cBhvr additive="base">
                                        <p:cTn id="79" dur="10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1000"/>
                                  </p:stCondLst>
                                  <p:childTnLst>
                                    <p:set>
                                      <p:cBhvr>
                                        <p:cTn id="82" dur="1" fill="hold">
                                          <p:stCondLst>
                                            <p:cond delay="0"/>
                                          </p:stCondLst>
                                        </p:cTn>
                                        <p:tgtEl>
                                          <p:spTgt spid="42">
                                            <p:txEl>
                                              <p:pRg st="0" end="0"/>
                                            </p:txEl>
                                          </p:spTgt>
                                        </p:tgtEl>
                                        <p:attrNameLst>
                                          <p:attrName>style.visibility</p:attrName>
                                        </p:attrNameLst>
                                      </p:cBhvr>
                                      <p:to>
                                        <p:strVal val="visible"/>
                                      </p:to>
                                    </p:set>
                                    <p:animEffect transition="in" filter="fade">
                                      <p:cBhvr>
                                        <p:cTn id="83" dur="500"/>
                                        <p:tgtEl>
                                          <p:spTgt spid="42">
                                            <p:txEl>
                                              <p:pRg st="0" end="0"/>
                                            </p:txEl>
                                          </p:spTgt>
                                        </p:tgtEl>
                                      </p:cBhvr>
                                    </p:animEffect>
                                  </p:childTnLst>
                                </p:cTn>
                              </p:par>
                              <p:par>
                                <p:cTn id="84" presetID="1" presetClass="exit" presetSubtype="0" fill="hold" grpId="2" nodeType="withEffect">
                                  <p:stCondLst>
                                    <p:cond delay="500"/>
                                  </p:stCondLst>
                                  <p:childTnLst>
                                    <p:set>
                                      <p:cBhvr>
                                        <p:cTn id="85" dur="1" fill="hold">
                                          <p:stCondLst>
                                            <p:cond delay="0"/>
                                          </p:stCondLst>
                                        </p:cTn>
                                        <p:tgtEl>
                                          <p:spTgt spid="42">
                                            <p:txEl>
                                              <p:pRg st="0" end="0"/>
                                            </p:txEl>
                                          </p:spTgt>
                                        </p:tgtEl>
                                        <p:attrNameLst>
                                          <p:attrName>style.visibility</p:attrName>
                                        </p:attrNameLst>
                                      </p:cBhvr>
                                      <p:to>
                                        <p:strVal val="hidden"/>
                                      </p:to>
                                    </p:set>
                                  </p:childTnLst>
                                </p:cTn>
                              </p:par>
                            </p:childTnLst>
                          </p:cTn>
                        </p:par>
                        <p:par>
                          <p:cTn id="86" fill="hold">
                            <p:stCondLst>
                              <p:cond delay="8000"/>
                            </p:stCondLst>
                            <p:childTnLst>
                              <p:par>
                                <p:cTn id="87" presetID="22" presetClass="entr" presetSubtype="8" fill="hold" grpId="0" nodeType="afterEffect">
                                  <p:stCondLst>
                                    <p:cond delay="0"/>
                                  </p:stCondLst>
                                  <p:childTnLst>
                                    <p:set>
                                      <p:cBhvr>
                                        <p:cTn id="88" dur="1" fill="hold">
                                          <p:stCondLst>
                                            <p:cond delay="0"/>
                                          </p:stCondLst>
                                        </p:cTn>
                                        <p:tgtEl>
                                          <p:spTgt spid="43">
                                            <p:txEl>
                                              <p:pRg st="0" end="0"/>
                                            </p:txEl>
                                          </p:spTgt>
                                        </p:tgtEl>
                                        <p:attrNameLst>
                                          <p:attrName>style.visibility</p:attrName>
                                        </p:attrNameLst>
                                      </p:cBhvr>
                                      <p:to>
                                        <p:strVal val="visible"/>
                                      </p:to>
                                    </p:set>
                                    <p:animEffect transition="in" filter="wipe(left)">
                                      <p:cBhvr>
                                        <p:cTn id="89"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p:bldP spid="13" grpId="0" animBg="1"/>
      <p:bldP spid="20" grpId="0" build="p">
        <p:tmplLst>
          <p:tmpl lvl="1">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20" grpId="1" build="p">
        <p:tmplLst>
          <p:tmpl lvl="1">
            <p:tnLst>
              <p:par>
                <p:cTn presetID="10" presetClass="entr" presetSubtype="0" fill="hold" nodeType="withEffect">
                  <p:stCondLst>
                    <p:cond delay="10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0" grpId="2" build="p">
        <p:tmplLst>
          <p:tmpl lvl="1">
            <p:tnLst>
              <p:par>
                <p:cTn presetID="1" presetClass="exit" presetSubtype="0" fill="hold" nodeType="withEffect">
                  <p:stCondLst>
                    <p:cond delay="500"/>
                  </p:stCondLst>
                  <p:childTnLst>
                    <p:set>
                      <p:cBhvr>
                        <p:cTn dur="1" fill="hold">
                          <p:stCondLst>
                            <p:cond delay="0"/>
                          </p:stCondLst>
                        </p:cTn>
                        <p:tgtEl>
                          <p:spTgt spid="20"/>
                        </p:tgtEl>
                        <p:attrNameLst>
                          <p:attrName>style.visibility</p:attrName>
                        </p:attrNameLst>
                      </p:cBhvr>
                      <p:to>
                        <p:strVal val="hidden"/>
                      </p:to>
                    </p:set>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8"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42" grpId="0" build="p">
        <p:tmplLst>
          <p:tmpl lvl="1">
            <p:tnLst>
              <p:par>
                <p:cTn presetID="2" presetClass="entr" presetSubtype="2"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1+#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0" presetClass="entr" presetSubtype="0" fill="hold" nodeType="withEffect">
                  <p:stCondLst>
                    <p:cond delay="10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2" grpId="2" build="p">
        <p:tmplLst>
          <p:tmpl lvl="1">
            <p:tnLst>
              <p:par>
                <p:cTn presetID="1" presetClass="exit" presetSubtype="0" fill="hold" nodeType="withEffect">
                  <p:stCondLst>
                    <p:cond delay="50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 grpId="0"/>
    </p:bld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Web 1">
    <p:spTree>
      <p:nvGrpSpPr>
        <p:cNvPr id="1" name=""/>
        <p:cNvGrpSpPr/>
        <p:nvPr/>
      </p:nvGrpSpPr>
      <p:grpSpPr>
        <a:xfrm>
          <a:off x="0" y="0"/>
          <a:ext cx="0" cy="0"/>
          <a:chOff x="0" y="0"/>
          <a:chExt cx="0" cy="0"/>
        </a:xfrm>
      </p:grpSpPr>
      <p:sp>
        <p:nvSpPr>
          <p:cNvPr id="3" name="正方形/長方形 2"/>
          <p:cNvSpPr/>
          <p:nvPr/>
        </p:nvSpPr>
        <p:spPr>
          <a:xfrm>
            <a:off x="-14512" y="3436648"/>
            <a:ext cx="9178407" cy="3456000"/>
          </a:xfrm>
          <a:prstGeom prst="rect">
            <a:avLst/>
          </a:prstGeom>
          <a:blipFill dpi="0" rotWithShape="0">
            <a:blip r:embed="rId2"/>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24" name="直線コネクタ 23"/>
          <p:cNvCxnSpPr/>
          <p:nvPr/>
        </p:nvCxnSpPr>
        <p:spPr>
          <a:xfrm>
            <a:off x="0" y="3544665"/>
            <a:ext cx="9144000"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角丸四角形 7"/>
          <p:cNvSpPr/>
          <p:nvPr/>
        </p:nvSpPr>
        <p:spPr>
          <a:xfrm>
            <a:off x="314056" y="1378394"/>
            <a:ext cx="5179567" cy="476251"/>
          </a:xfrm>
          <a:custGeom>
            <a:avLst/>
            <a:gdLst/>
            <a:ahLst/>
            <a:cxnLst/>
            <a:rect l="l" t="t" r="r" b="b"/>
            <a:pathLst>
              <a:path w="9179608" h="714377">
                <a:moveTo>
                  <a:pt x="169868" y="0"/>
                </a:moveTo>
                <a:lnTo>
                  <a:pt x="9009740" y="0"/>
                </a:lnTo>
                <a:cubicBezTo>
                  <a:pt x="9103556" y="0"/>
                  <a:pt x="9179608" y="76052"/>
                  <a:pt x="9179608" y="169868"/>
                </a:cubicBezTo>
                <a:lnTo>
                  <a:pt x="9179608" y="714377"/>
                </a:lnTo>
                <a:lnTo>
                  <a:pt x="0" y="714377"/>
                </a:lnTo>
                <a:lnTo>
                  <a:pt x="0" y="169868"/>
                </a:lnTo>
                <a:cubicBezTo>
                  <a:pt x="0" y="76052"/>
                  <a:pt x="76052" y="0"/>
                  <a:pt x="169868" y="0"/>
                </a:cubicBezTo>
                <a:close/>
              </a:path>
            </a:pathLst>
          </a:custGeom>
          <a:blipFill dpi="0" rotWithShape="0">
            <a:blip r:embed="rId3"/>
            <a:srcRect/>
            <a:tile tx="0" ty="0" sx="100000" sy="100000" flip="none" algn="tl"/>
          </a:blipFill>
          <a:ln>
            <a:noFill/>
          </a:ln>
          <a:effectLst>
            <a:outerShdw blurRad="177800" dist="88900" algn="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図プレースホルダー 6"/>
          <p:cNvSpPr>
            <a:spLocks noGrp="1"/>
          </p:cNvSpPr>
          <p:nvPr>
            <p:ph type="pic" sz="quarter" idx="10" hasCustomPrompt="1"/>
          </p:nvPr>
        </p:nvSpPr>
        <p:spPr>
          <a:xfrm>
            <a:off x="314056" y="1791142"/>
            <a:ext cx="5179567" cy="3920067"/>
          </a:xfrm>
          <a:prstGeom prst="rect">
            <a:avLst/>
          </a:prstGeom>
          <a:solidFill>
            <a:schemeClr val="tx1">
              <a:lumMod val="10000"/>
              <a:lumOff val="90000"/>
            </a:schemeClr>
          </a:solidFill>
          <a:effectLst>
            <a:outerShdw blurRad="177800" dist="127000" dir="2700000" algn="tl" rotWithShape="0">
              <a:prstClr val="black">
                <a:alpha val="40000"/>
              </a:prstClr>
            </a:outerShdw>
          </a:effectLst>
        </p:spPr>
        <p:txBody>
          <a:bodyPr lIns="51197" tIns="25599" rIns="51197" bIns="25599"/>
          <a:lstStyle>
            <a:lvl1pPr>
              <a:defRPr sz="1100" baseline="0"/>
            </a:lvl1pPr>
          </a:lstStyle>
          <a:p>
            <a:r>
              <a:rPr kumimoji="1" lang="en-US" altLang="ja-JP" dirty="0"/>
              <a:t>Add an image</a:t>
            </a:r>
            <a:endParaRPr kumimoji="1" lang="ja-JP" altLang="en-US" dirty="0"/>
          </a:p>
        </p:txBody>
      </p:sp>
      <p:grpSp>
        <p:nvGrpSpPr>
          <p:cNvPr id="13" name="グループ化 12"/>
          <p:cNvGrpSpPr/>
          <p:nvPr/>
        </p:nvGrpSpPr>
        <p:grpSpPr>
          <a:xfrm>
            <a:off x="408915" y="1488495"/>
            <a:ext cx="410236" cy="178191"/>
            <a:chOff x="1266091" y="2232734"/>
            <a:chExt cx="820614" cy="267286"/>
          </a:xfrm>
          <a:blipFill dpi="0" rotWithShape="1">
            <a:blip r:embed="rId4"/>
            <a:srcRect/>
            <a:tile tx="0" ty="0" sx="100000" sy="100000" flip="none" algn="tl"/>
          </a:blipFill>
          <a:effectLst>
            <a:outerShdw blurRad="50800" dist="38100" dir="2700000" algn="tl" rotWithShape="0">
              <a:prstClr val="black">
                <a:alpha val="40000"/>
              </a:prstClr>
            </a:outerShdw>
          </a:effectLst>
        </p:grpSpPr>
        <p:sp>
          <p:nvSpPr>
            <p:cNvPr id="10" name="円/楕円 9"/>
            <p:cNvSpPr/>
            <p:nvPr userDrawn="1"/>
          </p:nvSpPr>
          <p:spPr>
            <a:xfrm>
              <a:off x="1266091"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userDrawn="1"/>
          </p:nvSpPr>
          <p:spPr>
            <a:xfrm>
              <a:off x="1542755"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2" name="円/楕円 11"/>
            <p:cNvSpPr/>
            <p:nvPr userDrawn="1"/>
          </p:nvSpPr>
          <p:spPr>
            <a:xfrm>
              <a:off x="1819419" y="2232734"/>
              <a:ext cx="267286" cy="267286"/>
            </a:xfrm>
            <a:prstGeom prst="ellipse">
              <a:avLst/>
            </a:prstGeom>
            <a:grpFill/>
            <a:ln>
              <a:noFill/>
            </a:ln>
            <a:effectLst>
              <a:innerShdw blurRad="114300">
                <a:prstClr val="black"/>
              </a:inn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grpSp>
        <p:nvGrpSpPr>
          <p:cNvPr id="17" name="グループ化 16"/>
          <p:cNvGrpSpPr/>
          <p:nvPr/>
        </p:nvGrpSpPr>
        <p:grpSpPr>
          <a:xfrm>
            <a:off x="5205155" y="1469152"/>
            <a:ext cx="215963" cy="232183"/>
            <a:chOff x="9655539" y="2203721"/>
            <a:chExt cx="432000" cy="348274"/>
          </a:xfrm>
          <a:blipFill dpi="0" rotWithShape="1">
            <a:blip r:embed="rId4"/>
            <a:srcRect/>
            <a:tile tx="0" ty="0" sx="100000" sy="100000" flip="none" algn="tl"/>
          </a:blipFill>
        </p:grpSpPr>
        <p:sp>
          <p:nvSpPr>
            <p:cNvPr id="14" name="正方形/長方形 13"/>
            <p:cNvSpPr/>
            <p:nvPr userDrawn="1"/>
          </p:nvSpPr>
          <p:spPr>
            <a:xfrm>
              <a:off x="9655539" y="2203721"/>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5" name="正方形/長方形 14"/>
            <p:cNvSpPr/>
            <p:nvPr userDrawn="1"/>
          </p:nvSpPr>
          <p:spPr>
            <a:xfrm>
              <a:off x="9655539" y="2323858"/>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sp>
          <p:nvSpPr>
            <p:cNvPr id="16" name="正方形/長方形 15"/>
            <p:cNvSpPr/>
            <p:nvPr userDrawn="1"/>
          </p:nvSpPr>
          <p:spPr>
            <a:xfrm>
              <a:off x="9655539" y="2443995"/>
              <a:ext cx="432000" cy="108000"/>
            </a:xfrm>
            <a:prstGeom prst="rect">
              <a:avLst/>
            </a:prstGeom>
            <a:grpFill/>
            <a:ln>
              <a:noFill/>
            </a:ln>
            <a:effectLst>
              <a:outerShdw blurRad="88900" dist="762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800"/>
            </a:p>
          </p:txBody>
        </p:sp>
      </p:grpSp>
      <p:sp>
        <p:nvSpPr>
          <p:cNvPr id="18" name="テキスト プレースホルダー 5"/>
          <p:cNvSpPr>
            <a:spLocks noGrp="1"/>
          </p:cNvSpPr>
          <p:nvPr>
            <p:ph type="body" sz="quarter" idx="16" hasCustomPrompt="1"/>
          </p:nvPr>
        </p:nvSpPr>
        <p:spPr>
          <a:xfrm>
            <a:off x="5631485" y="1239746"/>
            <a:ext cx="3242467" cy="2110899"/>
          </a:xfrm>
          <a:prstGeom prst="rect">
            <a:avLst/>
          </a:prstGeom>
          <a:noFill/>
        </p:spPr>
        <p:txBody>
          <a:bodyPr lIns="51197" tIns="25599" rIns="51197" bIns="25599" anchor="b">
            <a:noAutofit/>
          </a:bodyPr>
          <a:lstStyle>
            <a:lvl1pPr algn="l">
              <a:lnSpc>
                <a:spcPts val="3359"/>
              </a:lnSpc>
              <a:spcBef>
                <a:spcPts val="0"/>
              </a:spcBef>
              <a:defRPr sz="3400" i="0" baseline="0">
                <a:blipFill dpi="0" rotWithShape="1">
                  <a:blip r:embed="rId5"/>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
        <p:nvSpPr>
          <p:cNvPr id="19" name="テキスト プレースホルダー 5"/>
          <p:cNvSpPr>
            <a:spLocks noGrp="1"/>
          </p:cNvSpPr>
          <p:nvPr>
            <p:ph type="body" sz="quarter" idx="12" hasCustomPrompt="1"/>
          </p:nvPr>
        </p:nvSpPr>
        <p:spPr>
          <a:xfrm>
            <a:off x="5636060" y="3625853"/>
            <a:ext cx="3237721" cy="2373389"/>
          </a:xfrm>
          <a:prstGeom prst="rect">
            <a:avLst/>
          </a:prstGeom>
        </p:spPr>
        <p:txBody>
          <a:bodyPr lIns="51197" tIns="25599" rIns="51197" bIns="25599" anchor="t">
            <a:normAutofit/>
          </a:bodyPr>
          <a:lstStyle>
            <a:lvl1pPr marL="0" indent="0" algn="l">
              <a:lnSpc>
                <a:spcPct val="130000"/>
              </a:lnSpc>
              <a:buFontTx/>
              <a:buNone/>
              <a:defRPr sz="1100" baseline="0">
                <a:solidFill>
                  <a:schemeClr val="tx2"/>
                </a:solidFill>
              </a:defRPr>
            </a:lvl1pPr>
          </a:lstStyle>
          <a:p>
            <a:pPr lvl="0"/>
            <a:r>
              <a:rPr kumimoji="1" lang="en-US" altLang="ja-JP" dirty="0"/>
              <a:t>Text Here</a:t>
            </a:r>
            <a:endParaRPr kumimoji="1" lang="ja-JP" altLang="en-US" dirty="0"/>
          </a:p>
        </p:txBody>
      </p:sp>
      <p:grpSp>
        <p:nvGrpSpPr>
          <p:cNvPr id="20" name="グループ化 19"/>
          <p:cNvGrpSpPr/>
          <p:nvPr/>
        </p:nvGrpSpPr>
        <p:grpSpPr>
          <a:xfrm>
            <a:off x="8387761" y="226119"/>
            <a:ext cx="575232" cy="767111"/>
            <a:chOff x="7418859" y="2569953"/>
            <a:chExt cx="934639" cy="934639"/>
          </a:xfrm>
        </p:grpSpPr>
        <p:sp>
          <p:nvSpPr>
            <p:cNvPr id="21" name="涙形 2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2" name="涙形 2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3"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95594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6" presetClass="entr" presetSubtype="37"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Vertical)">
                                      <p:cBhvr>
                                        <p:cTn id="16" dur="500"/>
                                        <p:tgtEl>
                                          <p:spTgt spid="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2" presetClass="entr" presetSubtype="4" decel="10000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750" fill="hold"/>
                                        <p:tgtEl>
                                          <p:spTgt spid="8"/>
                                        </p:tgtEl>
                                        <p:attrNameLst>
                                          <p:attrName>ppt_x</p:attrName>
                                        </p:attrNameLst>
                                      </p:cBhvr>
                                      <p:tavLst>
                                        <p:tav tm="0">
                                          <p:val>
                                            <p:strVal val="#ppt_x"/>
                                          </p:val>
                                        </p:tav>
                                        <p:tav tm="100000">
                                          <p:val>
                                            <p:strVal val="#ppt_x"/>
                                          </p:val>
                                        </p:tav>
                                      </p:tavLst>
                                    </p:anim>
                                    <p:anim calcmode="lin" valueType="num">
                                      <p:cBhvr additive="base">
                                        <p:cTn id="24" dur="75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ppt_x"/>
                                          </p:val>
                                        </p:tav>
                                        <p:tav tm="100000">
                                          <p:val>
                                            <p:strVal val="#ppt_x"/>
                                          </p:val>
                                        </p:tav>
                                      </p:tavLst>
                                    </p:anim>
                                    <p:anim calcmode="lin" valueType="num">
                                      <p:cBhvr additive="base">
                                        <p:cTn id="28" dur="75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decel="10000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750" fill="hold"/>
                                        <p:tgtEl>
                                          <p:spTgt spid="13"/>
                                        </p:tgtEl>
                                        <p:attrNameLst>
                                          <p:attrName>ppt_x</p:attrName>
                                        </p:attrNameLst>
                                      </p:cBhvr>
                                      <p:tavLst>
                                        <p:tav tm="0">
                                          <p:val>
                                            <p:strVal val="#ppt_x"/>
                                          </p:val>
                                        </p:tav>
                                        <p:tav tm="100000">
                                          <p:val>
                                            <p:strVal val="#ppt_x"/>
                                          </p:val>
                                        </p:tav>
                                      </p:tavLst>
                                    </p:anim>
                                    <p:anim calcmode="lin" valueType="num">
                                      <p:cBhvr additive="base">
                                        <p:cTn id="32" dur="75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750" fill="hold"/>
                                        <p:tgtEl>
                                          <p:spTgt spid="17"/>
                                        </p:tgtEl>
                                        <p:attrNameLst>
                                          <p:attrName>ppt_x</p:attrName>
                                        </p:attrNameLst>
                                      </p:cBhvr>
                                      <p:tavLst>
                                        <p:tav tm="0">
                                          <p:val>
                                            <p:strVal val="#ppt_x"/>
                                          </p:val>
                                        </p:tav>
                                        <p:tav tm="100000">
                                          <p:val>
                                            <p:strVal val="#ppt_x"/>
                                          </p:val>
                                        </p:tav>
                                      </p:tavLst>
                                    </p:anim>
                                    <p:anim calcmode="lin" valueType="num">
                                      <p:cBhvr additive="base">
                                        <p:cTn id="36" dur="75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750"/>
                                  </p:stCondLst>
                                  <p:iterate type="wd">
                                    <p:tmPct val="10000"/>
                                  </p:iterate>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750" fill="hold"/>
                                        <p:tgtEl>
                                          <p:spTgt spid="18"/>
                                        </p:tgtEl>
                                        <p:attrNameLst>
                                          <p:attrName>ppt_x</p:attrName>
                                        </p:attrNameLst>
                                      </p:cBhvr>
                                      <p:tavLst>
                                        <p:tav tm="0">
                                          <p:val>
                                            <p:strVal val="1+#ppt_w/2"/>
                                          </p:val>
                                        </p:tav>
                                        <p:tav tm="100000">
                                          <p:val>
                                            <p:strVal val="#ppt_x"/>
                                          </p:val>
                                        </p:tav>
                                      </p:tavLst>
                                    </p:anim>
                                    <p:anim calcmode="lin" valueType="num">
                                      <p:cBhvr additive="base">
                                        <p:cTn id="40" dur="750" fill="hold"/>
                                        <p:tgtEl>
                                          <p:spTgt spid="18"/>
                                        </p:tgtEl>
                                        <p:attrNameLst>
                                          <p:attrName>ppt_y</p:attrName>
                                        </p:attrNameLst>
                                      </p:cBhvr>
                                      <p:tavLst>
                                        <p:tav tm="0">
                                          <p:val>
                                            <p:strVal val="0-#ppt_h/2"/>
                                          </p:val>
                                        </p:tav>
                                        <p:tav tm="100000">
                                          <p:val>
                                            <p:strVal val="#ppt_y"/>
                                          </p:val>
                                        </p:tav>
                                      </p:tavLst>
                                    </p:anim>
                                  </p:childTnLst>
                                </p:cTn>
                              </p:par>
                            </p:childTnLst>
                          </p:cTn>
                        </p:par>
                        <p:par>
                          <p:cTn id="41" fill="hold">
                            <p:stCondLst>
                              <p:cond delay="2575"/>
                            </p:stCondLst>
                            <p:childTnLst>
                              <p:par>
                                <p:cTn id="42" presetID="10" presetClass="entr" presetSubtype="0" fill="hold" grpId="0" nodeType="afterEffect">
                                  <p:stCondLst>
                                    <p:cond delay="25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7" grpId="0" animBg="1"/>
      <p:bldP spid="18" grpId="0">
        <p:tmplLst>
          <p:tmpl>
            <p:tnLst>
              <p:par>
                <p:cTn presetID="2" presetClass="entr" presetSubtype="3" decel="100000" fill="hold" nodeType="withEffect">
                  <p:stCondLst>
                    <p:cond delay="7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1+#ppt_w/2"/>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Lst>
      </p:bldP>
      <p:bldP spid="19" grpId="0">
        <p:tmplLst>
          <p:tmpl>
            <p:tnLst>
              <p:par>
                <p:cTn presetID="10" presetClass="entr" presetSubtype="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3" grpId="0"/>
    </p:bld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ntence">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テキスト プレースホルダー 5"/>
          <p:cNvSpPr>
            <a:spLocks noGrp="1"/>
          </p:cNvSpPr>
          <p:nvPr>
            <p:ph type="body" sz="quarter" idx="16" hasCustomPrompt="1"/>
          </p:nvPr>
        </p:nvSpPr>
        <p:spPr>
          <a:xfrm>
            <a:off x="549345" y="2187775"/>
            <a:ext cx="8045323" cy="2651275"/>
          </a:xfrm>
          <a:prstGeom prst="rect">
            <a:avLst/>
          </a:prstGeom>
        </p:spPr>
        <p:txBody>
          <a:bodyPr lIns="51197" tIns="25599" rIns="51197" bIns="25599" anchor="ctr">
            <a:noAutofit/>
          </a:bodyPr>
          <a:lstStyle>
            <a:lvl1pPr algn="ctr">
              <a:lnSpc>
                <a:spcPts val="3359"/>
              </a:lnSpc>
              <a:spcBef>
                <a:spcPts val="0"/>
              </a:spcBef>
              <a:defRPr sz="37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a:t>
            </a:r>
            <a:br>
              <a:rPr kumimoji="1" lang="en-US" altLang="ja-JP" dirty="0"/>
            </a:br>
            <a:r>
              <a:rPr kumimoji="1" lang="en-US" altLang="ja-JP" dirty="0"/>
              <a:t>HERE</a:t>
            </a:r>
            <a:endParaRPr kumimoji="1" lang="ja-JP" altLang="en-US" dirty="0"/>
          </a:p>
        </p:txBody>
      </p:sp>
    </p:spTree>
    <p:extLst>
      <p:ext uri="{BB962C8B-B14F-4D97-AF65-F5344CB8AC3E}">
        <p14:creationId xmlns:p14="http://schemas.microsoft.com/office/powerpoint/2010/main" val="74625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5000"/>
                                  </p:iterate>
                                  <p:childTnLst>
                                    <p:set>
                                      <p:cBhvr>
                                        <p:cTn id="6" dur="1" fill="hold">
                                          <p:stCondLst>
                                            <p:cond delay="0"/>
                                          </p:stCondLst>
                                        </p:cTn>
                                        <p:tgtEl>
                                          <p:spTgt spid="3">
                                            <p:txEl>
                                              <p:pRg st="0" end="0"/>
                                            </p:txEl>
                                          </p:spTgt>
                                        </p:tgtEl>
                                        <p:attrNameLst>
                                          <p:attrName>style.visibility</p:attrName>
                                        </p:attrNameLst>
                                      </p:cBhvr>
                                      <p:to>
                                        <p:strVal val="visible"/>
                                      </p:to>
                                    </p:set>
                                    <p:anim by="(-#ppt_w*2)" calcmode="lin" valueType="num">
                                      <p:cBhvr rctx="PPT">
                                        <p:cTn id="7" dur="500" autoRev="1" fill="hold">
                                          <p:stCondLst>
                                            <p:cond delay="0"/>
                                          </p:stCondLst>
                                        </p:cTn>
                                        <p:tgtEl>
                                          <p:spTgt spid="3">
                                            <p:txEl>
                                              <p:pRg st="0" end="0"/>
                                            </p:txEl>
                                          </p:spTgt>
                                        </p:tgtEl>
                                        <p:attrNameLst>
                                          <p:attrName>ppt_w</p:attrName>
                                        </p:attrNameLst>
                                      </p:cBhvr>
                                    </p:anim>
                                    <p:anim by="(#ppt_w*0.50)" calcmode="lin" valueType="num">
                                      <p:cBhvr>
                                        <p:cTn id="8" dur="500" decel="50000" autoRev="1" fill="hold">
                                          <p:stCondLst>
                                            <p:cond delay="0"/>
                                          </p:stCondLst>
                                        </p:cTn>
                                        <p:tgtEl>
                                          <p:spTgt spid="3">
                                            <p:txEl>
                                              <p:pRg st="0" end="0"/>
                                            </p:txEl>
                                          </p:spTgt>
                                        </p:tgtEl>
                                        <p:attrNameLst>
                                          <p:attrName>ppt_x</p:attrName>
                                        </p:attrNameLst>
                                      </p:cBhvr>
                                    </p:anim>
                                    <p:anim from="(-#ppt_h/2)" to="(#ppt_y)" calcmode="lin" valueType="num">
                                      <p:cBhvr>
                                        <p:cTn id="9" dur="1000" fill="hold">
                                          <p:stCondLst>
                                            <p:cond delay="0"/>
                                          </p:stCondLst>
                                        </p:cTn>
                                        <p:tgtEl>
                                          <p:spTgt spid="3">
                                            <p:txEl>
                                              <p:pRg st="0" end="0"/>
                                            </p:txEl>
                                          </p:spTgt>
                                        </p:tgtEl>
                                        <p:attrNameLst>
                                          <p:attrName>ppt_y</p:attrName>
                                        </p:attrNameLst>
                                      </p:cBhvr>
                                    </p:anim>
                                    <p:animRot by="21600000">
                                      <p:cBhvr>
                                        <p:cTn id="10" dur="1000" fill="hold">
                                          <p:stCondLst>
                                            <p:cond delay="0"/>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56" presetClass="entr" presetSubtype="0" fill="hold" nodeType="afterEffect">
                  <p:stCondLst>
                    <p:cond delay="0"/>
                  </p:stCondLst>
                  <p:iterate type="lt">
                    <p:tmPct val="5000"/>
                  </p:iterate>
                  <p:childTnLst>
                    <p:set>
                      <p:cBhvr>
                        <p:cTn dur="1" fill="hold">
                          <p:stCondLst>
                            <p:cond delay="0"/>
                          </p:stCondLst>
                        </p:cTn>
                        <p:tgtEl>
                          <p:spTgt spid="3"/>
                        </p:tgtEl>
                        <p:attrNameLst>
                          <p:attrName>style.visibility</p:attrName>
                        </p:attrNameLst>
                      </p:cBhvr>
                      <p:to>
                        <p:strVal val="visible"/>
                      </p:to>
                    </p:set>
                    <p:anim by="(-#ppt_w*2)" calcmode="lin" valueType="num">
                      <p:cBhvr rctx="PPT">
                        <p:cTn dur="500" autoRev="1" fill="hold">
                          <p:stCondLst>
                            <p:cond delay="0"/>
                          </p:stCondLst>
                        </p:cTn>
                        <p:tgtEl>
                          <p:spTgt spid="3"/>
                        </p:tgtEl>
                        <p:attrNameLst>
                          <p:attrName>ppt_w</p:attrName>
                        </p:attrNameLst>
                      </p:cBhvr>
                    </p:anim>
                    <p:anim by="(#ppt_w*0.50)" calcmode="lin" valueType="num">
                      <p:cBhvr>
                        <p:cTn dur="500" decel="50000" autoRev="1" fill="hold">
                          <p:stCondLst>
                            <p:cond delay="0"/>
                          </p:stCondLst>
                        </p:cTn>
                        <p:tgtEl>
                          <p:spTgt spid="3"/>
                        </p:tgtEl>
                        <p:attrNameLst>
                          <p:attrName>ppt_x</p:attrName>
                        </p:attrNameLst>
                      </p:cBhvr>
                    </p:anim>
                    <p:anim from="(-#ppt_h/2)" to="(#ppt_y)" calcmode="lin" valueType="num">
                      <p:cBhvr>
                        <p:cTn dur="1000" fill="hold">
                          <p:stCondLst>
                            <p:cond delay="0"/>
                          </p:stCondLst>
                        </p:cTn>
                        <p:tgtEl>
                          <p:spTgt spid="3"/>
                        </p:tgtEl>
                        <p:attrNameLst>
                          <p:attrName>ppt_y</p:attrName>
                        </p:attrNameLst>
                      </p:cBhvr>
                    </p:anim>
                    <p:animRot by="21600000">
                      <p:cBhvr>
                        <p:cTn dur="1000" fill="hold">
                          <p:stCondLst>
                            <p:cond delay="0"/>
                          </p:stCondLst>
                        </p:cTn>
                        <p:tgtEl>
                          <p:spTgt spid="3"/>
                        </p:tgtEl>
                        <p:attrNameLst>
                          <p:attrName>r</p:attrName>
                        </p:attrNameLst>
                      </p:cBhvr>
                    </p:animRot>
                  </p:childTnLst>
                </p:cTn>
              </p:par>
            </p:tnLst>
          </p:tmpl>
        </p:tmplLst>
      </p:bldP>
    </p:bld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Contact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5" name="円/楕円 4"/>
          <p:cNvSpPr/>
          <p:nvPr/>
        </p:nvSpPr>
        <p:spPr>
          <a:xfrm>
            <a:off x="523106" y="1011523"/>
            <a:ext cx="3662100" cy="4883647"/>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図プレースホルダー 5"/>
          <p:cNvSpPr>
            <a:spLocks noGrp="1" noChangeAspect="1"/>
          </p:cNvSpPr>
          <p:nvPr>
            <p:ph type="pic" sz="quarter" idx="14" hasCustomPrompt="1"/>
          </p:nvPr>
        </p:nvSpPr>
        <p:spPr>
          <a:xfrm>
            <a:off x="581464" y="1089343"/>
            <a:ext cx="3545384" cy="4728000"/>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7" name="テキスト プレースホルダー 5"/>
          <p:cNvSpPr>
            <a:spLocks noGrp="1"/>
          </p:cNvSpPr>
          <p:nvPr>
            <p:ph type="body" sz="quarter" idx="16" hasCustomPrompt="1"/>
          </p:nvPr>
        </p:nvSpPr>
        <p:spPr>
          <a:xfrm>
            <a:off x="4474185" y="1727084"/>
            <a:ext cx="4258144" cy="938591"/>
          </a:xfrm>
          <a:prstGeom prst="rect">
            <a:avLst/>
          </a:prstGeom>
        </p:spPr>
        <p:txBody>
          <a:bodyPr lIns="51197" tIns="25599" rIns="51197" bIns="25599" anchor="b">
            <a:noAutofit/>
          </a:bodyPr>
          <a:lstStyle>
            <a:lvl1pPr algn="l">
              <a:lnSpc>
                <a:spcPts val="4927"/>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図プレースホルダー 28"/>
          <p:cNvSpPr>
            <a:spLocks noGrp="1"/>
          </p:cNvSpPr>
          <p:nvPr>
            <p:ph type="pic" sz="quarter" idx="22" hasCustomPrompt="1"/>
          </p:nvPr>
        </p:nvSpPr>
        <p:spPr>
          <a:xfrm>
            <a:off x="4474189" y="2734832"/>
            <a:ext cx="538795" cy="718517"/>
          </a:xfrm>
          <a:prstGeom prst="rect">
            <a:avLst/>
          </a:prstGeom>
          <a:effectLst>
            <a:innerShdw blurRad="63500" dist="508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 name="テキスト プレースホルダー 5"/>
          <p:cNvSpPr>
            <a:spLocks noGrp="1"/>
          </p:cNvSpPr>
          <p:nvPr>
            <p:ph type="body" sz="quarter" idx="25" hasCustomPrompt="1"/>
          </p:nvPr>
        </p:nvSpPr>
        <p:spPr>
          <a:xfrm>
            <a:off x="5034076" y="2774627"/>
            <a:ext cx="3698252" cy="638927"/>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p>
          <a:p>
            <a:pPr lvl="0"/>
            <a:r>
              <a:rPr kumimoji="1" lang="en-US" altLang="ja-JP" dirty="0"/>
              <a:t>Text Here</a:t>
            </a:r>
            <a:endParaRPr kumimoji="1" lang="ja-JP" altLang="en-US" dirty="0"/>
          </a:p>
        </p:txBody>
      </p:sp>
      <p:sp>
        <p:nvSpPr>
          <p:cNvPr id="10" name="図プレースホルダー 28"/>
          <p:cNvSpPr>
            <a:spLocks noGrp="1"/>
          </p:cNvSpPr>
          <p:nvPr>
            <p:ph type="pic" sz="quarter" idx="26" hasCustomPrompt="1"/>
          </p:nvPr>
        </p:nvSpPr>
        <p:spPr>
          <a:xfrm>
            <a:off x="4474191"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1" name="テキスト プレースホルダー 5"/>
          <p:cNvSpPr>
            <a:spLocks noGrp="1"/>
          </p:cNvSpPr>
          <p:nvPr>
            <p:ph type="body" sz="quarter" idx="27" hasCustomPrompt="1"/>
          </p:nvPr>
        </p:nvSpPr>
        <p:spPr>
          <a:xfrm>
            <a:off x="4817349"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2" name="図プレースホルダー 28"/>
          <p:cNvSpPr>
            <a:spLocks noGrp="1"/>
          </p:cNvSpPr>
          <p:nvPr>
            <p:ph type="pic" sz="quarter" idx="28" hasCustomPrompt="1"/>
          </p:nvPr>
        </p:nvSpPr>
        <p:spPr>
          <a:xfrm>
            <a:off x="6651699" y="4267206"/>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3" name="テキスト プレースホルダー 5"/>
          <p:cNvSpPr>
            <a:spLocks noGrp="1"/>
          </p:cNvSpPr>
          <p:nvPr>
            <p:ph type="body" sz="quarter" idx="29" hasCustomPrompt="1"/>
          </p:nvPr>
        </p:nvSpPr>
        <p:spPr>
          <a:xfrm>
            <a:off x="6994855" y="4220312"/>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4" name="図プレースホルダー 28"/>
          <p:cNvSpPr>
            <a:spLocks noGrp="1"/>
          </p:cNvSpPr>
          <p:nvPr>
            <p:ph type="pic" sz="quarter" idx="30" hasCustomPrompt="1"/>
          </p:nvPr>
        </p:nvSpPr>
        <p:spPr>
          <a:xfrm>
            <a:off x="4474606"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5" name="テキスト プレースホルダー 5"/>
          <p:cNvSpPr>
            <a:spLocks noGrp="1"/>
          </p:cNvSpPr>
          <p:nvPr>
            <p:ph type="body" sz="quarter" idx="31" hasCustomPrompt="1"/>
          </p:nvPr>
        </p:nvSpPr>
        <p:spPr>
          <a:xfrm>
            <a:off x="4817763"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16" name="図プレースホルダー 28"/>
          <p:cNvSpPr>
            <a:spLocks noGrp="1"/>
          </p:cNvSpPr>
          <p:nvPr>
            <p:ph type="pic" sz="quarter" idx="32" hasCustomPrompt="1"/>
          </p:nvPr>
        </p:nvSpPr>
        <p:spPr>
          <a:xfrm>
            <a:off x="6652112" y="4910284"/>
            <a:ext cx="324673" cy="432973"/>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17" name="テキスト プレースホルダー 5"/>
          <p:cNvSpPr>
            <a:spLocks noGrp="1"/>
          </p:cNvSpPr>
          <p:nvPr>
            <p:ph type="body" sz="quarter" idx="33" hasCustomPrompt="1"/>
          </p:nvPr>
        </p:nvSpPr>
        <p:spPr>
          <a:xfrm>
            <a:off x="6995269" y="4863391"/>
            <a:ext cx="1715960" cy="513903"/>
          </a:xfrm>
          <a:prstGeom prst="rect">
            <a:avLst/>
          </a:prstGeom>
        </p:spPr>
        <p:txBody>
          <a:bodyPr lIns="51197" tIns="25599" rIns="51197" bIns="25599" anchor="ctr">
            <a:normAutofit/>
          </a:bodyPr>
          <a:lstStyle>
            <a:lvl1pPr algn="l">
              <a:lnSpc>
                <a:spcPct val="120000"/>
              </a:lnSpc>
              <a:spcBef>
                <a:spcPts val="0"/>
              </a:spcBef>
              <a:defRPr sz="1100" baseline="0">
                <a:solidFill>
                  <a:schemeClr val="bg1"/>
                </a:solidFill>
              </a:defRPr>
            </a:lvl1pPr>
          </a:lstStyle>
          <a:p>
            <a:pPr lvl="0"/>
            <a:r>
              <a:rPr kumimoji="1" lang="en-US" altLang="ja-JP" dirty="0"/>
              <a:t>Text Here</a:t>
            </a:r>
            <a:endParaRPr kumimoji="1" lang="ja-JP" altLang="en-US" dirty="0"/>
          </a:p>
        </p:txBody>
      </p:sp>
      <p:cxnSp>
        <p:nvCxnSpPr>
          <p:cNvPr id="18" name="直線コネクタ 17"/>
          <p:cNvCxnSpPr/>
          <p:nvPr/>
        </p:nvCxnSpPr>
        <p:spPr>
          <a:xfrm>
            <a:off x="4474185" y="4062544"/>
            <a:ext cx="4258144"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17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500"/>
                                        <p:tgtEl>
                                          <p:spTgt spid="5"/>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0-#ppt_h/2"/>
                                          </p:val>
                                        </p:tav>
                                        <p:tav tm="100000">
                                          <p:val>
                                            <p:strVal val="#ppt_y"/>
                                          </p:val>
                                        </p:tav>
                                      </p:tavLst>
                                    </p:anim>
                                  </p:childTnLst>
                                </p:cTn>
                              </p:par>
                              <p:par>
                                <p:cTn id="12" presetID="2" presetClass="entr" presetSubtype="3" decel="100000" fill="hold" grpId="0" nodeType="withEffect">
                                  <p:stCondLst>
                                    <p:cond delay="500"/>
                                  </p:stCondLst>
                                  <p:iterate type="lt">
                                    <p:tmPct val="10000"/>
                                  </p:iterate>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1+#ppt_w/2"/>
                                          </p:val>
                                        </p:tav>
                                        <p:tav tm="100000">
                                          <p:val>
                                            <p:strVal val="#ppt_x"/>
                                          </p:val>
                                        </p:tav>
                                      </p:tavLst>
                                    </p:anim>
                                    <p:anim calcmode="lin" valueType="num">
                                      <p:cBhvr additive="base">
                                        <p:cTn id="15" dur="1000" fill="hold"/>
                                        <p:tgtEl>
                                          <p:spTgt spid="7"/>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1000" fill="hold"/>
                                        <p:tgtEl>
                                          <p:spTgt spid="8"/>
                                        </p:tgtEl>
                                        <p:attrNameLst>
                                          <p:attrName>ppt_x</p:attrName>
                                        </p:attrNameLst>
                                      </p:cBhvr>
                                      <p:tavLst>
                                        <p:tav tm="0">
                                          <p:val>
                                            <p:strVal val="#ppt_x"/>
                                          </p:val>
                                        </p:tav>
                                        <p:tav tm="100000">
                                          <p:val>
                                            <p:strVal val="#ppt_x"/>
                                          </p:val>
                                        </p:tav>
                                      </p:tavLst>
                                    </p:anim>
                                    <p:anim calcmode="lin" valueType="num">
                                      <p:cBhvr additive="base">
                                        <p:cTn id="19" dur="1000" fill="hold"/>
                                        <p:tgtEl>
                                          <p:spTgt spid="8"/>
                                        </p:tgtEl>
                                        <p:attrNameLst>
                                          <p:attrName>ppt_y</p:attrName>
                                        </p:attrNameLst>
                                      </p:cBhvr>
                                      <p:tavLst>
                                        <p:tav tm="0">
                                          <p:val>
                                            <p:strVal val="0-#ppt_h/2"/>
                                          </p:val>
                                        </p:tav>
                                        <p:tav tm="100000">
                                          <p:val>
                                            <p:strVal val="#ppt_y"/>
                                          </p:val>
                                        </p:tav>
                                      </p:tavLst>
                                    </p:anim>
                                  </p:childTnLst>
                                </p:cTn>
                              </p:par>
                              <p:par>
                                <p:cTn id="20" presetID="2" presetClass="entr" presetSubtype="2" decel="100000" fill="hold" grpId="0" nodeType="withEffect">
                                  <p:stCondLst>
                                    <p:cond delay="50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000" fill="hold"/>
                                        <p:tgtEl>
                                          <p:spTgt spid="9"/>
                                        </p:tgtEl>
                                        <p:attrNameLst>
                                          <p:attrName>ppt_x</p:attrName>
                                        </p:attrNameLst>
                                      </p:cBhvr>
                                      <p:tavLst>
                                        <p:tav tm="0">
                                          <p:val>
                                            <p:strVal val="1+#ppt_w/2"/>
                                          </p:val>
                                        </p:tav>
                                        <p:tav tm="100000">
                                          <p:val>
                                            <p:strVal val="#ppt_x"/>
                                          </p:val>
                                        </p:tav>
                                      </p:tavLst>
                                    </p:anim>
                                    <p:anim calcmode="lin" valueType="num">
                                      <p:cBhvr additive="base">
                                        <p:cTn id="23" dur="1000" fill="hold"/>
                                        <p:tgtEl>
                                          <p:spTgt spid="9"/>
                                        </p:tgtEl>
                                        <p:attrNameLst>
                                          <p:attrName>ppt_y</p:attrName>
                                        </p:attrNameLst>
                                      </p:cBhvr>
                                      <p:tavLst>
                                        <p:tav tm="0">
                                          <p:val>
                                            <p:strVal val="#ppt_y"/>
                                          </p:val>
                                        </p:tav>
                                        <p:tav tm="100000">
                                          <p:val>
                                            <p:strVal val="#ppt_y"/>
                                          </p:val>
                                        </p:tav>
                                      </p:tavLst>
                                    </p:anim>
                                  </p:childTnLst>
                                </p:cTn>
                              </p:par>
                              <p:par>
                                <p:cTn id="24" presetID="16" presetClass="entr" presetSubtype="37" fill="hold" nodeType="withEffect">
                                  <p:stCondLst>
                                    <p:cond delay="50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2" presetClass="entr" presetSubtype="6" decel="100000" fill="hold" grpId="0" nodeType="with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1000" fill="hold"/>
                                        <p:tgtEl>
                                          <p:spTgt spid="10"/>
                                        </p:tgtEl>
                                        <p:attrNameLst>
                                          <p:attrName>ppt_x</p:attrName>
                                        </p:attrNameLst>
                                      </p:cBhvr>
                                      <p:tavLst>
                                        <p:tav tm="0">
                                          <p:val>
                                            <p:strVal val="1+#ppt_w/2"/>
                                          </p:val>
                                        </p:tav>
                                        <p:tav tm="100000">
                                          <p:val>
                                            <p:strVal val="#ppt_x"/>
                                          </p:val>
                                        </p:tav>
                                      </p:tavLst>
                                    </p:anim>
                                    <p:anim calcmode="lin" valueType="num">
                                      <p:cBhvr additive="base">
                                        <p:cTn id="30" dur="10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6" decel="100000" fill="hold" grpId="0" nodeType="withEffect">
                                  <p:stCondLst>
                                    <p:cond delay="7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1+#ppt_w/2"/>
                                          </p:val>
                                        </p:tav>
                                        <p:tav tm="100000">
                                          <p:val>
                                            <p:strVal val="#ppt_x"/>
                                          </p:val>
                                        </p:tav>
                                      </p:tavLst>
                                    </p:anim>
                                    <p:anim calcmode="lin" valueType="num">
                                      <p:cBhvr additive="base">
                                        <p:cTn id="34" dur="10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6" decel="100000" fill="hold" grpId="0" nodeType="withEffect">
                                  <p:stCondLst>
                                    <p:cond delay="60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1000" fill="hold"/>
                                        <p:tgtEl>
                                          <p:spTgt spid="12"/>
                                        </p:tgtEl>
                                        <p:attrNameLst>
                                          <p:attrName>ppt_x</p:attrName>
                                        </p:attrNameLst>
                                      </p:cBhvr>
                                      <p:tavLst>
                                        <p:tav tm="0">
                                          <p:val>
                                            <p:strVal val="1+#ppt_w/2"/>
                                          </p:val>
                                        </p:tav>
                                        <p:tav tm="100000">
                                          <p:val>
                                            <p:strVal val="#ppt_x"/>
                                          </p:val>
                                        </p:tav>
                                      </p:tavLst>
                                    </p:anim>
                                    <p:anim calcmode="lin" valueType="num">
                                      <p:cBhvr additive="base">
                                        <p:cTn id="38" dur="1000" fill="hold"/>
                                        <p:tgtEl>
                                          <p:spTgt spid="12"/>
                                        </p:tgtEl>
                                        <p:attrNameLst>
                                          <p:attrName>ppt_y</p:attrName>
                                        </p:attrNameLst>
                                      </p:cBhvr>
                                      <p:tavLst>
                                        <p:tav tm="0">
                                          <p:val>
                                            <p:strVal val="1+#ppt_h/2"/>
                                          </p:val>
                                        </p:tav>
                                        <p:tav tm="100000">
                                          <p:val>
                                            <p:strVal val="#ppt_y"/>
                                          </p:val>
                                        </p:tav>
                                      </p:tavLst>
                                    </p:anim>
                                  </p:childTnLst>
                                </p:cTn>
                              </p:par>
                              <p:par>
                                <p:cTn id="39" presetID="2" presetClass="entr" presetSubtype="6" decel="100000" fill="hold" grpId="0" nodeType="withEffect">
                                  <p:stCondLst>
                                    <p:cond delay="80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1000" fill="hold"/>
                                        <p:tgtEl>
                                          <p:spTgt spid="16"/>
                                        </p:tgtEl>
                                        <p:attrNameLst>
                                          <p:attrName>ppt_x</p:attrName>
                                        </p:attrNameLst>
                                      </p:cBhvr>
                                      <p:tavLst>
                                        <p:tav tm="0">
                                          <p:val>
                                            <p:strVal val="1+#ppt_w/2"/>
                                          </p:val>
                                        </p:tav>
                                        <p:tav tm="100000">
                                          <p:val>
                                            <p:strVal val="#ppt_x"/>
                                          </p:val>
                                        </p:tav>
                                      </p:tavLst>
                                    </p:anim>
                                    <p:anim calcmode="lin" valueType="num">
                                      <p:cBhvr additive="base">
                                        <p:cTn id="42" dur="10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6" decel="100000" fill="hold" grpId="0" nodeType="withEffect">
                                  <p:stCondLst>
                                    <p:cond delay="70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10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6" dur="10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6" decel="100000" fill="hold" grpId="0" nodeType="withEffect">
                                  <p:stCondLst>
                                    <p:cond delay="500"/>
                                  </p:stCondLst>
                                  <p:childTnLst>
                                    <p:set>
                                      <p:cBhvr>
                                        <p:cTn id="48" dur="1" fill="hold">
                                          <p:stCondLst>
                                            <p:cond delay="0"/>
                                          </p:stCondLst>
                                        </p:cTn>
                                        <p:tgtEl>
                                          <p:spTgt spid="11">
                                            <p:txEl>
                                              <p:pRg st="0" end="0"/>
                                            </p:txEl>
                                          </p:spTgt>
                                        </p:tgtEl>
                                        <p:attrNameLst>
                                          <p:attrName>style.visibility</p:attrName>
                                        </p:attrNameLst>
                                      </p:cBhvr>
                                      <p:to>
                                        <p:strVal val="visible"/>
                                      </p:to>
                                    </p:set>
                                    <p:anim calcmode="lin" valueType="num">
                                      <p:cBhvr additive="base">
                                        <p:cTn id="49" dur="10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1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6" decel="100000" fill="hold" grpId="0" nodeType="withEffect">
                                  <p:stCondLst>
                                    <p:cond delay="600"/>
                                  </p:stCondLst>
                                  <p:childTnLst>
                                    <p:set>
                                      <p:cBhvr>
                                        <p:cTn id="52" dur="1" fill="hold">
                                          <p:stCondLst>
                                            <p:cond delay="0"/>
                                          </p:stCondLst>
                                        </p:cTn>
                                        <p:tgtEl>
                                          <p:spTgt spid="13">
                                            <p:txEl>
                                              <p:pRg st="0" end="0"/>
                                            </p:txEl>
                                          </p:spTgt>
                                        </p:tgtEl>
                                        <p:attrNameLst>
                                          <p:attrName>style.visibility</p:attrName>
                                        </p:attrNameLst>
                                      </p:cBhvr>
                                      <p:to>
                                        <p:strVal val="visible"/>
                                      </p:to>
                                    </p:set>
                                    <p:anim calcmode="lin" valueType="num">
                                      <p:cBhvr additive="base">
                                        <p:cTn id="53" dur="10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54" dur="1000" fill="hold"/>
                                        <p:tgtEl>
                                          <p:spTgt spid="13">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6" decel="100000" fill="hold" grpId="0" nodeType="withEffect">
                                  <p:stCondLst>
                                    <p:cond delay="800"/>
                                  </p:stCondLst>
                                  <p:childTnLst>
                                    <p:set>
                                      <p:cBhvr>
                                        <p:cTn id="56" dur="1" fill="hold">
                                          <p:stCondLst>
                                            <p:cond delay="0"/>
                                          </p:stCondLst>
                                        </p:cTn>
                                        <p:tgtEl>
                                          <p:spTgt spid="17">
                                            <p:txEl>
                                              <p:pRg st="0" end="0"/>
                                            </p:txEl>
                                          </p:spTgt>
                                        </p:tgtEl>
                                        <p:attrNameLst>
                                          <p:attrName>style.visibility</p:attrName>
                                        </p:attrNameLst>
                                      </p:cBhvr>
                                      <p:to>
                                        <p:strVal val="visible"/>
                                      </p:to>
                                    </p:set>
                                    <p:anim calcmode="lin" valueType="num">
                                      <p:cBhvr additive="base">
                                        <p:cTn id="57" dur="10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8" dur="10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2200"/>
                            </p:stCondLst>
                            <p:childTnLst>
                              <p:par>
                                <p:cTn id="60" presetID="34" presetClass="emph" presetSubtype="0" fill="hold" grpId="1" nodeType="afterEffect">
                                  <p:stCondLst>
                                    <p:cond delay="250"/>
                                  </p:stCondLst>
                                  <p:iterate type="lt">
                                    <p:tmPct val="10000"/>
                                  </p:iterate>
                                  <p:childTnLst>
                                    <p:animMotion origin="layout" path="M 0.0 0.0 L 0.0 -0.07213" pathEditMode="relative" ptsTypes="">
                                      <p:cBhvr>
                                        <p:cTn id="61" dur="250" accel="50000" decel="50000" autoRev="1" fill="hold">
                                          <p:stCondLst>
                                            <p:cond delay="0"/>
                                          </p:stCondLst>
                                        </p:cTn>
                                        <p:tgtEl>
                                          <p:spTgt spid="7"/>
                                        </p:tgtEl>
                                        <p:attrNameLst>
                                          <p:attrName>ppt_x</p:attrName>
                                          <p:attrName>ppt_y</p:attrName>
                                        </p:attrNameLst>
                                      </p:cBhvr>
                                    </p:animMotion>
                                    <p:animRot by="1500000">
                                      <p:cBhvr>
                                        <p:cTn id="62" dur="125" fill="hold">
                                          <p:stCondLst>
                                            <p:cond delay="0"/>
                                          </p:stCondLst>
                                        </p:cTn>
                                        <p:tgtEl>
                                          <p:spTgt spid="7"/>
                                        </p:tgtEl>
                                        <p:attrNameLst>
                                          <p:attrName>r</p:attrName>
                                        </p:attrNameLst>
                                      </p:cBhvr>
                                    </p:animRot>
                                    <p:animRot by="-1500000">
                                      <p:cBhvr>
                                        <p:cTn id="63" dur="125" fill="hold">
                                          <p:stCondLst>
                                            <p:cond delay="125"/>
                                          </p:stCondLst>
                                        </p:cTn>
                                        <p:tgtEl>
                                          <p:spTgt spid="7"/>
                                        </p:tgtEl>
                                        <p:attrNameLst>
                                          <p:attrName>r</p:attrName>
                                        </p:attrNameLst>
                                      </p:cBhvr>
                                    </p:animRot>
                                    <p:animRot by="-1500000">
                                      <p:cBhvr>
                                        <p:cTn id="64" dur="125" fill="hold">
                                          <p:stCondLst>
                                            <p:cond delay="250"/>
                                          </p:stCondLst>
                                        </p:cTn>
                                        <p:tgtEl>
                                          <p:spTgt spid="7"/>
                                        </p:tgtEl>
                                        <p:attrNameLst>
                                          <p:attrName>r</p:attrName>
                                        </p:attrNameLst>
                                      </p:cBhvr>
                                    </p:animRot>
                                    <p:animRot by="1500000">
                                      <p:cBhvr>
                                        <p:cTn id="65" dur="125" fill="hold">
                                          <p:stCondLst>
                                            <p:cond delay="375"/>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7" grpId="0">
        <p:tmplLst>
          <p:tmpl>
            <p:tnLst>
              <p:par>
                <p:cTn presetID="2" presetClass="entr" presetSubtype="3" decel="100000" fill="hold" nodeType="withEffect">
                  <p:stCondLst>
                    <p:cond delay="500"/>
                  </p:stCondLst>
                  <p:iterate type="lt">
                    <p:tmPct val="10000"/>
                  </p:iterate>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1+#ppt_w/2"/>
                          </p:val>
                        </p:tav>
                        <p:tav tm="100000">
                          <p:val>
                            <p:strVal val="#ppt_x"/>
                          </p:val>
                        </p:tav>
                      </p:tavLst>
                    </p:anim>
                    <p:anim calcmode="lin" valueType="num">
                      <p:cBhvr additive="base">
                        <p:cTn dur="1000" fill="hold"/>
                        <p:tgtEl>
                          <p:spTgt spid="7"/>
                        </p:tgtEl>
                        <p:attrNameLst>
                          <p:attrName>ppt_y</p:attrName>
                        </p:attrNameLst>
                      </p:cBhvr>
                      <p:tavLst>
                        <p:tav tm="0">
                          <p:val>
                            <p:strVal val="0-#ppt_h/2"/>
                          </p:val>
                        </p:tav>
                        <p:tav tm="100000">
                          <p:val>
                            <p:strVal val="#ppt_y"/>
                          </p:val>
                        </p:tav>
                      </p:tavLst>
                    </p:anim>
                  </p:childTnLst>
                </p:cTn>
              </p:par>
            </p:tnLst>
          </p:tmpl>
        </p:tmplLst>
      </p:bldP>
      <p:bldP spid="7" grpId="1">
        <p:tmplLst>
          <p:tmpl>
            <p:tnLst>
              <p:par>
                <p:cTn presetID="34" presetClass="emph" presetSubtype="0" fill="hold" nodeType="afterEffect">
                  <p:stCondLst>
                    <p:cond delay="250"/>
                  </p:stCondLst>
                  <p:iterate type="lt">
                    <p:tmPct val="10000"/>
                  </p:iterate>
                  <p:childTnLst>
                    <p:animMotion origin="layout" path="M 0.0 0.0 L 0.0 -0.07213" pathEditMode="relative" ptsTypes="">
                      <p:cBhvr>
                        <p:cTn dur="250" accel="50000" decel="50000" autoRev="1" fill="hold">
                          <p:stCondLst>
                            <p:cond delay="0"/>
                          </p:stCondLst>
                        </p:cTn>
                        <p:tgtEl>
                          <p:spTgt spid="7"/>
                        </p:tgtEl>
                        <p:attrNameLst>
                          <p:attrName>ppt_x</p:attrName>
                          <p:attrName>ppt_y</p:attrName>
                        </p:attrNameLst>
                      </p:cBhvr>
                    </p:animMotion>
                    <p:animRot by="1500000">
                      <p:cBhvr>
                        <p:cTn dur="125" fill="hold">
                          <p:stCondLst>
                            <p:cond delay="0"/>
                          </p:stCondLst>
                        </p:cTn>
                        <p:tgtEl>
                          <p:spTgt spid="7"/>
                        </p:tgtEl>
                        <p:attrNameLst>
                          <p:attrName>r</p:attrName>
                        </p:attrNameLst>
                      </p:cBhvr>
                    </p:animRot>
                    <p:animRot by="-1500000">
                      <p:cBhvr>
                        <p:cTn dur="125" fill="hold">
                          <p:stCondLst>
                            <p:cond delay="125"/>
                          </p:stCondLst>
                        </p:cTn>
                        <p:tgtEl>
                          <p:spTgt spid="7"/>
                        </p:tgtEl>
                        <p:attrNameLst>
                          <p:attrName>r</p:attrName>
                        </p:attrNameLst>
                      </p:cBhvr>
                    </p:animRot>
                    <p:animRot by="-1500000">
                      <p:cBhvr>
                        <p:cTn dur="125" fill="hold">
                          <p:stCondLst>
                            <p:cond delay="250"/>
                          </p:stCondLst>
                        </p:cTn>
                        <p:tgtEl>
                          <p:spTgt spid="7"/>
                        </p:tgtEl>
                        <p:attrNameLst>
                          <p:attrName>r</p:attrName>
                        </p:attrNameLst>
                      </p:cBhvr>
                    </p:animRot>
                    <p:animRot by="1500000">
                      <p:cBhvr>
                        <p:cTn dur="125" fill="hold">
                          <p:stCondLst>
                            <p:cond delay="375"/>
                          </p:stCondLst>
                        </p:cTn>
                        <p:tgtEl>
                          <p:spTgt spid="7"/>
                        </p:tgtEl>
                        <p:attrNameLst>
                          <p:attrName>r</p:attrName>
                        </p:attrNameLst>
                      </p:cBhvr>
                    </p:animRot>
                  </p:childTnLst>
                </p:cTn>
              </p:par>
            </p:tnLst>
          </p:tmpl>
        </p:tmplLst>
      </p:bldP>
      <p:bldP spid="8" grpId="0"/>
      <p:bldP spid="9" grpId="0">
        <p:tmplLst>
          <p:tmpl>
            <p:tnLst>
              <p:par>
                <p:cTn presetID="2" presetClass="entr" presetSubtype="2" decel="100000" fill="hold" nodeType="withEffect">
                  <p:stCondLst>
                    <p:cond delay="5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1+#ppt_w/2"/>
                          </p:val>
                        </p:tav>
                        <p:tav tm="100000">
                          <p:val>
                            <p:strVal val="#ppt_x"/>
                          </p:val>
                        </p:tav>
                      </p:tavLst>
                    </p:anim>
                    <p:anim calcmode="lin" valueType="num">
                      <p:cBhvr additive="base">
                        <p:cTn dur="1000" fill="hold"/>
                        <p:tgtEl>
                          <p:spTgt spid="9"/>
                        </p:tgtEl>
                        <p:attrNameLst>
                          <p:attrName>ppt_y</p:attrName>
                        </p:attrNameLst>
                      </p:cBhvr>
                      <p:tavLst>
                        <p:tav tm="0">
                          <p:val>
                            <p:strVal val="#ppt_y"/>
                          </p:val>
                        </p:tav>
                        <p:tav tm="100000">
                          <p:val>
                            <p:strVal val="#ppt_y"/>
                          </p:val>
                        </p:tav>
                      </p:tavLst>
                    </p:anim>
                  </p:childTnLst>
                </p:cTn>
              </p:par>
            </p:tnLst>
          </p:tmpl>
        </p:tmplLst>
      </p:bldP>
      <p:bldP spid="10" grpId="0"/>
      <p:bldP spid="11" grpId="0" build="p">
        <p:tmplLst>
          <p:tmpl lvl="1">
            <p:tnLst>
              <p:par>
                <p:cTn presetID="2" presetClass="entr" presetSubtype="6"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1+#ppt_w/2"/>
                          </p:val>
                        </p:tav>
                        <p:tav tm="100000">
                          <p:val>
                            <p:strVal val="#ppt_x"/>
                          </p:val>
                        </p:tav>
                      </p:tavLst>
                    </p:anim>
                    <p:anim calcmode="lin" valueType="num">
                      <p:cBhvr additive="base">
                        <p:cTn dur="1000" fill="hold"/>
                        <p:tgtEl>
                          <p:spTgt spid="11"/>
                        </p:tgtEl>
                        <p:attrNameLst>
                          <p:attrName>ppt_y</p:attrName>
                        </p:attrNameLst>
                      </p:cBhvr>
                      <p:tavLst>
                        <p:tav tm="0">
                          <p:val>
                            <p:strVal val="1+#ppt_h/2"/>
                          </p:val>
                        </p:tav>
                        <p:tav tm="100000">
                          <p:val>
                            <p:strVal val="#ppt_y"/>
                          </p:val>
                        </p:tav>
                      </p:tavLst>
                    </p:anim>
                  </p:childTnLst>
                </p:cTn>
              </p:par>
            </p:tnLst>
          </p:tmpl>
        </p:tmplLst>
      </p:bldP>
      <p:bldP spid="12" grpId="0"/>
      <p:bldP spid="13" grpId="0" build="p">
        <p:tmplLst>
          <p:tmpl lvl="1">
            <p:tnLst>
              <p:par>
                <p:cTn presetID="2" presetClass="entr" presetSubtype="6" decel="100000" fill="hold" nodeType="withEffect">
                  <p:stCondLst>
                    <p:cond delay="6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1+#ppt_w/2"/>
                          </p:val>
                        </p:tav>
                        <p:tav tm="100000">
                          <p:val>
                            <p:strVal val="#ppt_x"/>
                          </p:val>
                        </p:tav>
                      </p:tavLst>
                    </p:anim>
                    <p:anim calcmode="lin" valueType="num">
                      <p:cBhvr additive="base">
                        <p:cTn dur="1000" fill="hold"/>
                        <p:tgtEl>
                          <p:spTgt spid="13"/>
                        </p:tgtEl>
                        <p:attrNameLst>
                          <p:attrName>ppt_y</p:attrName>
                        </p:attrNameLst>
                      </p:cBhvr>
                      <p:tavLst>
                        <p:tav tm="0">
                          <p:val>
                            <p:strVal val="1+#ppt_h/2"/>
                          </p:val>
                        </p:tav>
                        <p:tav tm="100000">
                          <p:val>
                            <p:strVal val="#ppt_y"/>
                          </p:val>
                        </p:tav>
                      </p:tavLst>
                    </p:anim>
                  </p:childTnLst>
                </p:cTn>
              </p:par>
            </p:tnLst>
          </p:tmpl>
        </p:tmplLst>
      </p:bldP>
      <p:bldP spid="14" grpId="0"/>
      <p:bldP spid="15" grpId="0" build="p">
        <p:tmplLst>
          <p:tmpl lvl="1">
            <p:tnLst>
              <p:par>
                <p:cTn presetID="2" presetClass="entr" presetSubtype="6" decel="10000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1+#ppt_w/2"/>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P spid="16" grpId="0"/>
      <p:bldP spid="17" grpId="0" build="p">
        <p:tmplLst>
          <p:tmpl lvl="1">
            <p:tnLst>
              <p:par>
                <p:cTn presetID="2" presetClass="entr" presetSubtype="6" decel="10000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1+#ppt_w/2"/>
                          </p:val>
                        </p:tav>
                        <p:tav tm="100000">
                          <p:val>
                            <p:strVal val="#ppt_x"/>
                          </p:val>
                        </p:tav>
                      </p:tavLst>
                    </p:anim>
                    <p:anim calcmode="lin" valueType="num">
                      <p:cBhvr additive="base">
                        <p:cTn dur="1000" fill="hold"/>
                        <p:tgtEl>
                          <p:spTgt spid="1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10 Images">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3" name="図プレースホルダー 5"/>
          <p:cNvSpPr>
            <a:spLocks noGrp="1"/>
          </p:cNvSpPr>
          <p:nvPr>
            <p:ph type="pic" sz="quarter" idx="12" hasCustomPrompt="1"/>
          </p:nvPr>
        </p:nvSpPr>
        <p:spPr>
          <a:xfrm>
            <a:off x="19087" y="29028"/>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4" name="図プレースホルダー 5"/>
          <p:cNvSpPr>
            <a:spLocks noGrp="1"/>
          </p:cNvSpPr>
          <p:nvPr>
            <p:ph type="pic" sz="quarter" idx="13" hasCustomPrompt="1"/>
          </p:nvPr>
        </p:nvSpPr>
        <p:spPr>
          <a:xfrm>
            <a:off x="1843556"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5" name="図プレースホルダー 5"/>
          <p:cNvSpPr>
            <a:spLocks noGrp="1"/>
          </p:cNvSpPr>
          <p:nvPr>
            <p:ph type="pic" sz="quarter" idx="14" hasCustomPrompt="1"/>
          </p:nvPr>
        </p:nvSpPr>
        <p:spPr>
          <a:xfrm>
            <a:off x="3668025"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5" hasCustomPrompt="1"/>
          </p:nvPr>
        </p:nvSpPr>
        <p:spPr>
          <a:xfrm>
            <a:off x="5493139"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6" hasCustomPrompt="1"/>
          </p:nvPr>
        </p:nvSpPr>
        <p:spPr>
          <a:xfrm>
            <a:off x="7316963" y="29028"/>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7" hasCustomPrompt="1"/>
          </p:nvPr>
        </p:nvSpPr>
        <p:spPr>
          <a:xfrm>
            <a:off x="17963" y="4419111"/>
            <a:ext cx="1799688" cy="2400000"/>
          </a:xfrm>
          <a:prstGeom prst="rect">
            <a:avLst/>
          </a:prstGeom>
          <a:noFill/>
          <a:effectLst>
            <a:innerShdw blurRad="114300">
              <a:prstClr val="black"/>
            </a:innerShdw>
          </a:effectLst>
        </p:spPr>
        <p:txBody>
          <a:bodyPr lIns="51197" tIns="25599" rIns="51197" bIns="25599"/>
          <a:lstStyle>
            <a:lvl1pPr>
              <a:defRPr sz="1000"/>
            </a:lvl1pPr>
          </a:lstStyle>
          <a:p>
            <a:r>
              <a:rPr kumimoji="1" lang="en-US" altLang="ja-JP" dirty="0"/>
              <a:t>Add an image</a:t>
            </a:r>
            <a:endParaRPr kumimoji="1" lang="ja-JP" altLang="en-US" dirty="0"/>
          </a:p>
        </p:txBody>
      </p:sp>
      <p:sp>
        <p:nvSpPr>
          <p:cNvPr id="9" name="図プレースホルダー 5"/>
          <p:cNvSpPr>
            <a:spLocks noGrp="1"/>
          </p:cNvSpPr>
          <p:nvPr>
            <p:ph type="pic" sz="quarter" idx="18" hasCustomPrompt="1"/>
          </p:nvPr>
        </p:nvSpPr>
        <p:spPr>
          <a:xfrm>
            <a:off x="1842431"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0" name="図プレースホルダー 5"/>
          <p:cNvSpPr>
            <a:spLocks noGrp="1"/>
          </p:cNvSpPr>
          <p:nvPr>
            <p:ph type="pic" sz="quarter" idx="19" hasCustomPrompt="1"/>
          </p:nvPr>
        </p:nvSpPr>
        <p:spPr>
          <a:xfrm>
            <a:off x="3666900"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20" hasCustomPrompt="1"/>
          </p:nvPr>
        </p:nvSpPr>
        <p:spPr>
          <a:xfrm>
            <a:off x="5492013"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1" hasCustomPrompt="1"/>
          </p:nvPr>
        </p:nvSpPr>
        <p:spPr>
          <a:xfrm>
            <a:off x="7315839" y="4419111"/>
            <a:ext cx="1799688" cy="2400000"/>
          </a:xfrm>
          <a:prstGeom prst="rect">
            <a:avLst/>
          </a:prstGeom>
          <a:noFill/>
          <a:effectLst>
            <a:innerShdw blurRad="114300">
              <a:prstClr val="black"/>
            </a:innerShdw>
          </a:effectLst>
        </p:spPr>
        <p:txBody>
          <a:bodyPr lIns="51197" tIns="25599" rIns="51197" bIns="25599">
            <a:normAutofit/>
          </a:bodyPr>
          <a:lstStyle>
            <a:lvl1pPr marL="0" marR="0" indent="0" algn="l" defTabSz="914178" rtl="0" eaLnBrk="1" fontAlgn="auto" latinLnBrk="0" hangingPunct="1">
              <a:lnSpc>
                <a:spcPct val="100000"/>
              </a:lnSpc>
              <a:spcBef>
                <a:spcPct val="20000"/>
              </a:spcBef>
              <a:spcAft>
                <a:spcPts val="0"/>
              </a:spcAft>
              <a:buClrTx/>
              <a:buSzTx/>
              <a:buFont typeface="Arial" panose="020B0604020202020204" pitchFamily="34" charset="0"/>
              <a:buNone/>
              <a:tabLst/>
              <a:defRPr sz="1000"/>
            </a:lvl1pPr>
          </a:lstStyle>
          <a:p>
            <a:r>
              <a:rPr kumimoji="1" lang="en-US" altLang="ja-JP" dirty="0"/>
              <a:t>Add an image</a:t>
            </a:r>
            <a:endParaRPr kumimoji="1" lang="ja-JP" altLang="en-US" dirty="0"/>
          </a:p>
          <a:p>
            <a:endParaRPr kumimoji="1" lang="ja-JP" altLang="en-US" dirty="0"/>
          </a:p>
        </p:txBody>
      </p:sp>
      <p:sp>
        <p:nvSpPr>
          <p:cNvPr id="13" name="テキスト プレースホルダー 5"/>
          <p:cNvSpPr>
            <a:spLocks noGrp="1"/>
          </p:cNvSpPr>
          <p:nvPr>
            <p:ph type="body" sz="quarter" idx="22" hasCustomPrompt="1"/>
          </p:nvPr>
        </p:nvSpPr>
        <p:spPr>
          <a:xfrm>
            <a:off x="549345" y="2851056"/>
            <a:ext cx="8045323" cy="930536"/>
          </a:xfrm>
          <a:prstGeom prst="rect">
            <a:avLst/>
          </a:prstGeom>
        </p:spPr>
        <p:txBody>
          <a:bodyPr lIns="51197" tIns="25599" rIns="51197" bIns="25599" anchor="ctr">
            <a:noAutofit/>
          </a:bodyPr>
          <a:lstStyle>
            <a:lvl1pPr algn="ctr">
              <a:lnSpc>
                <a:spcPts val="3359"/>
              </a:lnSpc>
              <a:spcBef>
                <a:spcPts val="0"/>
              </a:spcBef>
              <a:defRPr sz="4900" i="0" baseline="0">
                <a:blipFill dpi="0" rotWithShape="1">
                  <a:blip r:embed="rId3"/>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23" hasCustomPrompt="1"/>
          </p:nvPr>
        </p:nvSpPr>
        <p:spPr>
          <a:xfrm>
            <a:off x="549345" y="3498169"/>
            <a:ext cx="8045323" cy="614219"/>
          </a:xfrm>
          <a:prstGeom prst="rect">
            <a:avLst/>
          </a:prstGeom>
        </p:spPr>
        <p:txBody>
          <a:bodyPr lIns="51197" tIns="25599" rIns="51197" bIns="25599" anchor="t">
            <a:noAutofit/>
          </a:bodyPr>
          <a:lstStyle>
            <a:lvl1pPr algn="ctr">
              <a:lnSpc>
                <a:spcPts val="3359"/>
              </a:lnSpc>
              <a:spcBef>
                <a:spcPts val="0"/>
              </a:spcBef>
              <a:defRPr sz="25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92030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0"/>
                                        </p:tgtEl>
                                        <p:attrNameLst>
                                          <p:attrName>style.visibility</p:attrName>
                                        </p:attrNameLst>
                                      </p:cBhvr>
                                      <p:to>
                                        <p:strVal val="visible"/>
                                      </p:to>
                                    </p:set>
                                    <p:animEffect transition="in" filter="randombar(horizontal)">
                                      <p:cBhvr>
                                        <p:cTn id="28" dur="500"/>
                                        <p:tgtEl>
                                          <p:spTgt spid="10"/>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par>
                          <p:cTn id="35" fill="hold">
                            <p:stCondLst>
                              <p:cond delay="2750"/>
                            </p:stCondLst>
                            <p:childTnLst>
                              <p:par>
                                <p:cTn id="36" presetID="2" presetClass="entr" presetSubtype="9" decel="100000" fill="hold" grpId="0" nodeType="afterEffect">
                                  <p:stCondLst>
                                    <p:cond delay="0"/>
                                  </p:stCondLst>
                                  <p:iterate type="wd">
                                    <p:tmPct val="10000"/>
                                  </p:iterate>
                                  <p:childTnLst>
                                    <p:set>
                                      <p:cBhvr>
                                        <p:cTn id="37" dur="1" fill="hold">
                                          <p:stCondLst>
                                            <p:cond delay="0"/>
                                          </p:stCondLst>
                                        </p:cTn>
                                        <p:tgtEl>
                                          <p:spTgt spid="13">
                                            <p:txEl>
                                              <p:pRg st="0" end="0"/>
                                            </p:txEl>
                                          </p:spTgt>
                                        </p:tgtEl>
                                        <p:attrNameLst>
                                          <p:attrName>style.visibility</p:attrName>
                                        </p:attrNameLst>
                                      </p:cBhvr>
                                      <p:to>
                                        <p:strVal val="visible"/>
                                      </p:to>
                                    </p:set>
                                    <p:anim calcmode="lin" valueType="num">
                                      <p:cBhvr additive="base">
                                        <p:cTn id="38" dur="1000" fill="hold"/>
                                        <p:tgtEl>
                                          <p:spTgt spid="13">
                                            <p:txEl>
                                              <p:pRg st="0" end="0"/>
                                            </p:txEl>
                                          </p:spTgt>
                                        </p:tgtEl>
                                        <p:attrNameLst>
                                          <p:attrName>ppt_x</p:attrName>
                                        </p:attrNameLst>
                                      </p:cBhvr>
                                      <p:tavLst>
                                        <p:tav tm="0">
                                          <p:val>
                                            <p:strVal val="0-#ppt_w/2"/>
                                          </p:val>
                                        </p:tav>
                                        <p:tav tm="100000">
                                          <p:val>
                                            <p:strVal val="#ppt_x"/>
                                          </p:val>
                                        </p:tav>
                                      </p:tavLst>
                                    </p:anim>
                                    <p:anim calcmode="lin" valueType="num">
                                      <p:cBhvr additive="base">
                                        <p:cTn id="39" dur="1000" fill="hold"/>
                                        <p:tgtEl>
                                          <p:spTgt spid="13">
                                            <p:txEl>
                                              <p:pRg st="0" end="0"/>
                                            </p:txEl>
                                          </p:spTgt>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750" fill="hold"/>
                                        <p:tgtEl>
                                          <p:spTgt spid="14"/>
                                        </p:tgtEl>
                                        <p:attrNameLst>
                                          <p:attrName>ppt_x</p:attrName>
                                        </p:attrNameLst>
                                      </p:cBhvr>
                                      <p:tavLst>
                                        <p:tav tm="0">
                                          <p:val>
                                            <p:strVal val="1+#ppt_w/2"/>
                                          </p:val>
                                        </p:tav>
                                        <p:tav tm="100000">
                                          <p:val>
                                            <p:strVal val="#ppt_x"/>
                                          </p:val>
                                        </p:tav>
                                      </p:tavLst>
                                    </p:anim>
                                    <p:anim calcmode="lin" valueType="num">
                                      <p:cBhvr additive="base">
                                        <p:cTn id="43"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0-#ppt_h/2"/>
                          </p:val>
                        </p:tav>
                        <p:tav tm="100000">
                          <p:val>
                            <p:strVal val="#ppt_y"/>
                          </p:val>
                        </p:tav>
                      </p:tavLst>
                    </p:anim>
                  </p:childTnLst>
                </p:cTn>
              </p:par>
            </p:tnLst>
          </p:tmpl>
        </p:tmplLst>
      </p:bldP>
      <p:bldP spid="14" grpId="0">
        <p:tmplLst>
          <p:tmpl>
            <p:tnLst>
              <p:par>
                <p:cTn presetID="2" presetClass="entr" presetSubtype="2"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1+#ppt_w/2"/>
                          </p:val>
                        </p:tav>
                        <p:tav tm="100000">
                          <p:val>
                            <p:strVal val="#ppt_x"/>
                          </p:val>
                        </p:tav>
                      </p:tavLst>
                    </p:anim>
                    <p:anim calcmode="lin" valueType="num">
                      <p:cBhvr additive="base">
                        <p:cTn dur="750" fill="hold"/>
                        <p:tgtEl>
                          <p:spTgt spid="1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sz="half" idx="1"/>
          </p:nvPr>
        </p:nvSpPr>
        <p:spPr>
          <a:xfrm>
            <a:off x="457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Content Placeholder 3"/>
          <p:cNvSpPr>
            <a:spLocks noGrp="1"/>
          </p:cNvSpPr>
          <p:nvPr>
            <p:ph sz="half" idx="2"/>
          </p:nvPr>
        </p:nvSpPr>
        <p:spPr>
          <a:xfrm>
            <a:off x="4648200" y="1600206"/>
            <a:ext cx="4038600" cy="4525963"/>
          </a:xfr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022059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457202" y="1535115"/>
            <a:ext cx="4040188"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5" name="Text Placeholder 4"/>
          <p:cNvSpPr>
            <a:spLocks noGrp="1"/>
          </p:cNvSpPr>
          <p:nvPr>
            <p:ph type="body" sz="quarter" idx="3"/>
          </p:nvPr>
        </p:nvSpPr>
        <p:spPr>
          <a:xfrm>
            <a:off x="4645034" y="1535115"/>
            <a:ext cx="4041775" cy="639763"/>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7" name="Date Placeholder 3"/>
          <p:cNvSpPr>
            <a:spLocks noGrp="1"/>
          </p:cNvSpPr>
          <p:nvPr>
            <p:ph type="dt" sz="half" idx="10"/>
          </p:nvPr>
        </p:nvSpPr>
        <p:spPr/>
        <p:txBody>
          <a:bodyPr/>
          <a:lstStyle>
            <a:lvl1pPr>
              <a:defRPr>
                <a:latin typeface="Arial" pitchFamily="34" charset="0"/>
              </a:defRPr>
            </a:lvl1pPr>
          </a:lstStyle>
          <a:p>
            <a:pPr>
              <a:defRPr/>
            </a:pPr>
            <a:fld id="{82F27AA3-6718-4B8A-BAE3-BFE779E88629}" type="datetimeFigureOut">
              <a:rPr lang="en-US" smtClean="0"/>
              <a:pPr>
                <a:defRPr/>
              </a:pPr>
              <a:t>3/9/2019</a:t>
            </a:fld>
            <a:endParaRPr lang="en-US"/>
          </a:p>
        </p:txBody>
      </p:sp>
      <p:sp>
        <p:nvSpPr>
          <p:cNvPr id="8"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9" name="Slide Number Placeholder 5"/>
          <p:cNvSpPr>
            <a:spLocks noGrp="1"/>
          </p:cNvSpPr>
          <p:nvPr>
            <p:ph type="sldNum" sz="quarter" idx="12"/>
          </p:nvPr>
        </p:nvSpPr>
        <p:spPr/>
        <p:txBody>
          <a:bodyPr/>
          <a:lstStyle>
            <a:lvl1pPr>
              <a:defRPr>
                <a:latin typeface="Arial" pitchFamily="34" charset="0"/>
              </a:defRPr>
            </a:lvl1pPr>
          </a:lstStyle>
          <a:p>
            <a:pPr>
              <a:defRPr/>
            </a:pPr>
            <a:fld id="{1DC4FD15-BDCB-4F3D-96D8-37C55A2209E0}" type="slidenum">
              <a:rPr lang="en-US" smtClean="0"/>
              <a:pPr>
                <a:defRPr/>
              </a:pPr>
              <a:t>‹#›</a:t>
            </a:fld>
            <a:endParaRPr lang="en-US"/>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Slide Title and Text - Center">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077913" y="1939538"/>
            <a:ext cx="698818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5" name="正方形/長方形 4"/>
          <p:cNvSpPr/>
          <p:nvPr/>
        </p:nvSpPr>
        <p:spPr>
          <a:xfrm>
            <a:off x="3645060" y="345803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テキスト プレースホルダー 5"/>
          <p:cNvSpPr>
            <a:spLocks noGrp="1"/>
          </p:cNvSpPr>
          <p:nvPr>
            <p:ph type="body" sz="quarter" idx="15" hasCustomPrompt="1"/>
          </p:nvPr>
        </p:nvSpPr>
        <p:spPr>
          <a:xfrm>
            <a:off x="1077913" y="2782718"/>
            <a:ext cx="6988187"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2" hasCustomPrompt="1"/>
          </p:nvPr>
        </p:nvSpPr>
        <p:spPr>
          <a:xfrm>
            <a:off x="1078298" y="3764044"/>
            <a:ext cx="6988187" cy="12405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8" name="グループ化 7"/>
          <p:cNvGrpSpPr/>
          <p:nvPr/>
        </p:nvGrpSpPr>
        <p:grpSpPr>
          <a:xfrm>
            <a:off x="8387761" y="226119"/>
            <a:ext cx="575232" cy="767111"/>
            <a:chOff x="7418859" y="2569953"/>
            <a:chExt cx="934639" cy="934639"/>
          </a:xfrm>
        </p:grpSpPr>
        <p:sp>
          <p:nvSpPr>
            <p:cNvPr id="9" name="涙形 8"/>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0" name="涙形 9"/>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1"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2083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9" decel="100000" fill="hold" grpId="0" nodeType="afterEffect">
                                  <p:stCondLst>
                                    <p:cond delay="0"/>
                                  </p:stCondLst>
                                  <p:iterate type="wd">
                                    <p:tmPct val="10000"/>
                                  </p:iterate>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par>
                                <p:cTn id="18" presetID="10" presetClass="entr" presetSubtype="0" fill="hold" grpId="1" nodeType="withEffect">
                                  <p:stCondLst>
                                    <p:cond delay="0"/>
                                  </p:stCondLst>
                                  <p:iterate type="wd">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 presetClass="entr" presetSubtype="2" decel="100000" fill="hold" grpId="0" nodeType="withEffect">
                                  <p:stCondLst>
                                    <p:cond delay="500"/>
                                  </p:stCondLst>
                                  <p:iterate type="wd">
                                    <p:tmPct val="10000"/>
                                  </p:iterate>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par>
                          <p:cTn id="25" fill="hold">
                            <p:stCondLst>
                              <p:cond delay="1550"/>
                            </p:stCondLst>
                            <p:childTnLst>
                              <p:par>
                                <p:cTn id="26" presetID="2" presetClass="entr" presetSubtype="4" decel="10000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fill="hold"/>
                                        <p:tgtEl>
                                          <p:spTgt spid="5"/>
                                        </p:tgtEl>
                                        <p:attrNameLst>
                                          <p:attrName>ppt_x</p:attrName>
                                        </p:attrNameLst>
                                      </p:cBhvr>
                                      <p:tavLst>
                                        <p:tav tm="0">
                                          <p:val>
                                            <p:strVal val="#ppt_x"/>
                                          </p:val>
                                        </p:tav>
                                        <p:tav tm="100000">
                                          <p:val>
                                            <p:strVal val="#ppt_x"/>
                                          </p:val>
                                        </p:tav>
                                      </p:tavLst>
                                    </p:anim>
                                    <p:anim calcmode="lin" valueType="num">
                                      <p:cBhvr additive="base">
                                        <p:cTn id="29" dur="500" fill="hold"/>
                                        <p:tgtEl>
                                          <p:spTgt spid="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
                                  </p:stCondLst>
                                  <p:childTnLst>
                                    <p:set>
                                      <p:cBhvr>
                                        <p:cTn id="31" dur="1" fill="hold">
                                          <p:stCondLst>
                                            <p:cond delay="0"/>
                                          </p:stCondLst>
                                        </p:cTn>
                                        <p:tgtEl>
                                          <p:spTgt spid="7">
                                            <p:txEl>
                                              <p:pRg st="0" end="0"/>
                                            </p:txEl>
                                          </p:spTgt>
                                        </p:tgtEl>
                                        <p:attrNameLst>
                                          <p:attrName>style.visibility</p:attrName>
                                        </p:attrNameLst>
                                      </p:cBhvr>
                                      <p:to>
                                        <p:strVal val="visible"/>
                                      </p:to>
                                    </p:set>
                                    <p:anim calcmode="lin" valueType="num">
                                      <p:cBhvr additive="base">
                                        <p:cTn id="3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build="p">
        <p:tmplLst>
          <p:tmpl lvl="1">
            <p:tnLst>
              <p:par>
                <p:cTn presetID="2" presetClass="entr" presetSubtype="2" decel="100000" fill="hold" nodeType="withEffect">
                  <p:stCondLst>
                    <p:cond delay="500"/>
                  </p:stCondLst>
                  <p:iterate type="wd">
                    <p:tmPct val="10000"/>
                  </p:iterate>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1+#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4" decel="100000" fill="hold" nodeType="withEffect">
                  <p:stCondLst>
                    <p:cond delay="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P spid="11" grpId="0"/>
    </p:bld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5 Keywords 2">
    <p:spTree>
      <p:nvGrpSpPr>
        <p:cNvPr id="1" name=""/>
        <p:cNvGrpSpPr/>
        <p:nvPr/>
      </p:nvGrpSpPr>
      <p:grpSpPr>
        <a:xfrm>
          <a:off x="0" y="0"/>
          <a:ext cx="0" cy="0"/>
          <a:chOff x="0" y="0"/>
          <a:chExt cx="0" cy="0"/>
        </a:xfrm>
      </p:grpSpPr>
      <p:sp>
        <p:nvSpPr>
          <p:cNvPr id="31" name="正方形/長方形 17"/>
          <p:cNvSpPr/>
          <p:nvPr/>
        </p:nvSpPr>
        <p:spPr>
          <a:xfrm rot="1028648">
            <a:off x="826318" y="6108589"/>
            <a:ext cx="3869379" cy="663805"/>
          </a:xfrm>
          <a:custGeom>
            <a:avLst/>
            <a:gdLst/>
            <a:ahLst/>
            <a:cxnLst/>
            <a:rect l="l" t="t" r="r" b="b"/>
            <a:pathLst>
              <a:path w="7740100" h="995707">
                <a:moveTo>
                  <a:pt x="0" y="14126"/>
                </a:moveTo>
                <a:lnTo>
                  <a:pt x="3403199" y="14126"/>
                </a:lnTo>
                <a:lnTo>
                  <a:pt x="3398841" y="0"/>
                </a:lnTo>
                <a:lnTo>
                  <a:pt x="7740100" y="0"/>
                </a:lnTo>
                <a:lnTo>
                  <a:pt x="4512351" y="995707"/>
                </a:lnTo>
                <a:lnTo>
                  <a:pt x="302802" y="99570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正方形/長方形 17"/>
          <p:cNvSpPr/>
          <p:nvPr/>
        </p:nvSpPr>
        <p:spPr>
          <a:xfrm rot="1028648">
            <a:off x="844687" y="483337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正方形/長方形 17"/>
          <p:cNvSpPr/>
          <p:nvPr/>
        </p:nvSpPr>
        <p:spPr>
          <a:xfrm rot="1028648">
            <a:off x="844687" y="3720002"/>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17"/>
          <p:cNvSpPr/>
          <p:nvPr/>
        </p:nvSpPr>
        <p:spPr>
          <a:xfrm rot="1028648">
            <a:off x="-51691" y="193826"/>
            <a:ext cx="3911371" cy="663805"/>
          </a:xfrm>
          <a:custGeom>
            <a:avLst/>
            <a:gdLst/>
            <a:ahLst/>
            <a:cxnLst/>
            <a:rect l="l" t="t" r="r" b="b"/>
            <a:pathLst>
              <a:path w="7824099" h="995708">
                <a:moveTo>
                  <a:pt x="0" y="835235"/>
                </a:moveTo>
                <a:lnTo>
                  <a:pt x="2707552" y="0"/>
                </a:lnTo>
                <a:lnTo>
                  <a:pt x="7521297" y="0"/>
                </a:lnTo>
                <a:lnTo>
                  <a:pt x="7824099" y="981582"/>
                </a:lnTo>
                <a:lnTo>
                  <a:pt x="4420900" y="981582"/>
                </a:lnTo>
                <a:lnTo>
                  <a:pt x="4425258" y="995708"/>
                </a:lnTo>
                <a:lnTo>
                  <a:pt x="49503" y="995708"/>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正方形/長方形 17"/>
          <p:cNvSpPr/>
          <p:nvPr/>
        </p:nvSpPr>
        <p:spPr>
          <a:xfrm rot="1028648">
            <a:off x="844687" y="2606631"/>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7"/>
          <p:cNvSpPr/>
          <p:nvPr/>
        </p:nvSpPr>
        <p:spPr>
          <a:xfrm rot="1028648">
            <a:off x="844687" y="1490957"/>
            <a:ext cx="2995695" cy="654388"/>
          </a:xfrm>
          <a:custGeom>
            <a:avLst/>
            <a:gdLst/>
            <a:ahLst/>
            <a:cxnLst/>
            <a:rect l="l" t="t" r="r" b="b"/>
            <a:pathLst>
              <a:path w="5992431" h="981582">
                <a:moveTo>
                  <a:pt x="0" y="0"/>
                </a:moveTo>
                <a:lnTo>
                  <a:pt x="5689629" y="0"/>
                </a:lnTo>
                <a:lnTo>
                  <a:pt x="5992431" y="981582"/>
                </a:lnTo>
                <a:lnTo>
                  <a:pt x="302802" y="981582"/>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正方形/長方形 14"/>
          <p:cNvSpPr/>
          <p:nvPr/>
        </p:nvSpPr>
        <p:spPr>
          <a:xfrm>
            <a:off x="1497439" y="-28136"/>
            <a:ext cx="1690191" cy="6912000"/>
          </a:xfrm>
          <a:prstGeom prst="rect">
            <a:avLst/>
          </a:prstGeom>
          <a:blipFill dpi="0" rotWithShape="0">
            <a:blip r:embed="rId3"/>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50" name="直線コネクタ 49"/>
          <p:cNvCxnSpPr/>
          <p:nvPr/>
        </p:nvCxnSpPr>
        <p:spPr>
          <a:xfrm>
            <a:off x="3100216" y="-25863"/>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a:off x="1589375" y="0"/>
            <a:ext cx="0" cy="68838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0" name="テキスト プレースホルダー 21"/>
          <p:cNvSpPr>
            <a:spLocks noGrp="1"/>
          </p:cNvSpPr>
          <p:nvPr>
            <p:ph type="body" sz="quarter" idx="11" hasCustomPrompt="1"/>
          </p:nvPr>
        </p:nvSpPr>
        <p:spPr>
          <a:xfrm>
            <a:off x="4193289" y="2377141"/>
            <a:ext cx="4482088" cy="1512695"/>
          </a:xfrm>
          <a:prstGeom prst="rect">
            <a:avLst/>
          </a:prstGeom>
        </p:spPr>
        <p:txBody>
          <a:bodyPr lIns="51197" tIns="25599" rIns="51197" bIns="25599" anchor="b">
            <a:noAutofit/>
          </a:bodyPr>
          <a:lstStyle>
            <a:lvl1pPr marL="0" marR="0" indent="0" algn="l" defTabSz="914332" rtl="0" eaLnBrk="1" fontAlgn="auto" latinLnBrk="0" hangingPunct="1">
              <a:lnSpc>
                <a:spcPts val="3359"/>
              </a:lnSpc>
              <a:spcBef>
                <a:spcPts val="0"/>
              </a:spcBef>
              <a:spcAft>
                <a:spcPts val="0"/>
              </a:spcAft>
              <a:buClrTx/>
              <a:buSzTx/>
              <a:buFontTx/>
              <a:buNone/>
              <a:tabLst/>
              <a:defRPr sz="34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21" name="テキスト プレースホルダー 5"/>
          <p:cNvSpPr>
            <a:spLocks noGrp="1"/>
          </p:cNvSpPr>
          <p:nvPr>
            <p:ph type="body" sz="quarter" idx="12" hasCustomPrompt="1"/>
          </p:nvPr>
        </p:nvSpPr>
        <p:spPr>
          <a:xfrm>
            <a:off x="4193296" y="3918863"/>
            <a:ext cx="4482089"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 name="正方形/長方形 2"/>
          <p:cNvSpPr/>
          <p:nvPr/>
        </p:nvSpPr>
        <p:spPr>
          <a:xfrm>
            <a:off x="983566" y="917890"/>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正方形/長方形 15"/>
          <p:cNvSpPr/>
          <p:nvPr/>
        </p:nvSpPr>
        <p:spPr>
          <a:xfrm>
            <a:off x="983566" y="2032362"/>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正方形/長方形 16"/>
          <p:cNvSpPr/>
          <p:nvPr/>
        </p:nvSpPr>
        <p:spPr>
          <a:xfrm>
            <a:off x="983566" y="3145732"/>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正方形/長方形 27"/>
          <p:cNvSpPr/>
          <p:nvPr/>
        </p:nvSpPr>
        <p:spPr>
          <a:xfrm>
            <a:off x="983566" y="4259106"/>
            <a:ext cx="2717937" cy="689557"/>
          </a:xfrm>
          <a:prstGeom prst="rect">
            <a:avLst/>
          </a:prstGeom>
          <a:blipFill dpi="0" rotWithShape="0">
            <a:blip r:embed="rId5"/>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正方形/長方形 29"/>
          <p:cNvSpPr/>
          <p:nvPr/>
        </p:nvSpPr>
        <p:spPr>
          <a:xfrm>
            <a:off x="983566" y="5372478"/>
            <a:ext cx="2717937" cy="689557"/>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3" name="直線コネクタ 32"/>
          <p:cNvCxnSpPr/>
          <p:nvPr/>
        </p:nvCxnSpPr>
        <p:spPr>
          <a:xfrm>
            <a:off x="1018237" y="1013160"/>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018237" y="1514172"/>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018239" y="2121084"/>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9" name="直線コネクタ 38"/>
          <p:cNvCxnSpPr/>
          <p:nvPr/>
        </p:nvCxnSpPr>
        <p:spPr>
          <a:xfrm>
            <a:off x="1018239" y="2622096"/>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a:off x="1018239" y="3243523"/>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1018239" y="3744535"/>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1018237" y="434660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1018235" y="484761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1018239" y="5469047"/>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1018239" y="5970059"/>
            <a:ext cx="268326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6" hasCustomPrompt="1"/>
          </p:nvPr>
        </p:nvSpPr>
        <p:spPr>
          <a:xfrm>
            <a:off x="1011919" y="101557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7" hasCustomPrompt="1"/>
          </p:nvPr>
        </p:nvSpPr>
        <p:spPr>
          <a:xfrm>
            <a:off x="1011919" y="2142486"/>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8" hasCustomPrompt="1"/>
          </p:nvPr>
        </p:nvSpPr>
        <p:spPr>
          <a:xfrm>
            <a:off x="1010747" y="3255858"/>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9" hasCustomPrompt="1"/>
          </p:nvPr>
        </p:nvSpPr>
        <p:spPr>
          <a:xfrm>
            <a:off x="1011695" y="4369231"/>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5" name="テキスト プレースホルダー 5"/>
          <p:cNvSpPr>
            <a:spLocks noGrp="1"/>
          </p:cNvSpPr>
          <p:nvPr>
            <p:ph type="body" sz="quarter" idx="20" hasCustomPrompt="1"/>
          </p:nvPr>
        </p:nvSpPr>
        <p:spPr>
          <a:xfrm>
            <a:off x="1010042" y="5491982"/>
            <a:ext cx="2645055"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1508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8"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6" presetClass="entr" presetSubtype="4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Horizontal)">
                                      <p:cBhvr>
                                        <p:cTn id="21" dur="5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down)">
                                      <p:cBhvr>
                                        <p:cTn id="25" dur="500"/>
                                        <p:tgtEl>
                                          <p:spTgt spid="50"/>
                                        </p:tgtEl>
                                      </p:cBhvr>
                                    </p:animEffect>
                                  </p:childTnLst>
                                </p:cTn>
                              </p:par>
                              <p:par>
                                <p:cTn id="26" presetID="22" presetClass="entr" presetSubtype="1"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par>
                          <p:cTn id="33" fill="hold">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500"/>
                                        <p:tgtEl>
                                          <p:spTgt spid="3"/>
                                        </p:tgtEl>
                                      </p:cBhvr>
                                    </p:animEffect>
                                  </p:childTnLst>
                                </p:cTn>
                              </p:par>
                              <p:par>
                                <p:cTn id="37" presetID="22" presetClass="entr" presetSubtype="2" fill="hold" nodeType="withEffect">
                                  <p:stCondLst>
                                    <p:cond delay="250"/>
                                  </p:stCondLst>
                                  <p:childTnLst>
                                    <p:set>
                                      <p:cBhvr>
                                        <p:cTn id="38" dur="1" fill="hold">
                                          <p:stCondLst>
                                            <p:cond delay="0"/>
                                          </p:stCondLst>
                                        </p:cTn>
                                        <p:tgtEl>
                                          <p:spTgt spid="33"/>
                                        </p:tgtEl>
                                        <p:attrNameLst>
                                          <p:attrName>style.visibility</p:attrName>
                                        </p:attrNameLst>
                                      </p:cBhvr>
                                      <p:to>
                                        <p:strVal val="visible"/>
                                      </p:to>
                                    </p:set>
                                    <p:animEffect transition="in" filter="wipe(right)">
                                      <p:cBhvr>
                                        <p:cTn id="39" dur="500"/>
                                        <p:tgtEl>
                                          <p:spTgt spid="33"/>
                                        </p:tgtEl>
                                      </p:cBhvr>
                                    </p:animEffect>
                                  </p:childTnLst>
                                </p:cTn>
                              </p:par>
                              <p:par>
                                <p:cTn id="40" presetID="22" presetClass="entr" presetSubtype="8" fill="hold" nodeType="withEffect">
                                  <p:stCondLst>
                                    <p:cond delay="25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51">
                                            <p:txEl>
                                              <p:pRg st="0" end="0"/>
                                            </p:txEl>
                                          </p:spTgt>
                                        </p:tgtEl>
                                        <p:attrNameLst>
                                          <p:attrName>style.visibility</p:attrName>
                                        </p:attrNameLst>
                                      </p:cBhvr>
                                      <p:to>
                                        <p:strVal val="visible"/>
                                      </p:to>
                                    </p:set>
                                    <p:animEffect transition="in" filter="wipe(right)">
                                      <p:cBhvr>
                                        <p:cTn id="45" dur="500"/>
                                        <p:tgtEl>
                                          <p:spTgt spid="51">
                                            <p:txEl>
                                              <p:pRg st="0" end="0"/>
                                            </p:txEl>
                                          </p:spTgt>
                                        </p:tgtEl>
                                      </p:cBhvr>
                                    </p:animEffect>
                                  </p:childTnLst>
                                </p:cTn>
                              </p:par>
                            </p:childTnLst>
                          </p:cTn>
                        </p:par>
                        <p:par>
                          <p:cTn id="46" fill="hold">
                            <p:stCondLst>
                              <p:cond delay="3250"/>
                            </p:stCondLst>
                            <p:childTnLst>
                              <p:par>
                                <p:cTn id="47" presetID="22" presetClass="entr" presetSubtype="8" fill="hold" grpId="0"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par>
                          <p:cTn id="50" fill="hold">
                            <p:stCondLst>
                              <p:cond delay="3750"/>
                            </p:stCondLst>
                            <p:childTnLst>
                              <p:par>
                                <p:cTn id="51" presetID="22" presetClass="entr" presetSubtype="2"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right)">
                                      <p:cBhvr>
                                        <p:cTn id="53" dur="500"/>
                                        <p:tgtEl>
                                          <p:spTgt spid="16"/>
                                        </p:tgtEl>
                                      </p:cBhvr>
                                    </p:animEffect>
                                  </p:childTnLst>
                                </p:cTn>
                              </p:par>
                              <p:par>
                                <p:cTn id="54" presetID="22" presetClass="entr" presetSubtype="2" fill="hold" nodeType="withEffect">
                                  <p:stCondLst>
                                    <p:cond delay="25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par>
                                <p:cTn id="57" presetID="22" presetClass="entr" presetSubtype="8" fill="hold"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wipe(left)">
                                      <p:cBhvr>
                                        <p:cTn id="59" dur="500"/>
                                        <p:tgtEl>
                                          <p:spTgt spid="39"/>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52">
                                            <p:txEl>
                                              <p:pRg st="0" end="0"/>
                                            </p:txEl>
                                          </p:spTgt>
                                        </p:tgtEl>
                                        <p:attrNameLst>
                                          <p:attrName>style.visibility</p:attrName>
                                        </p:attrNameLst>
                                      </p:cBhvr>
                                      <p:to>
                                        <p:strVal val="visible"/>
                                      </p:to>
                                    </p:set>
                                    <p:animEffect transition="in" filter="wipe(right)">
                                      <p:cBhvr>
                                        <p:cTn id="62" dur="500"/>
                                        <p:tgtEl>
                                          <p:spTgt spid="52">
                                            <p:txEl>
                                              <p:pRg st="0" end="0"/>
                                            </p:txEl>
                                          </p:spTgt>
                                        </p:tgtEl>
                                      </p:cBhvr>
                                    </p:animEffect>
                                  </p:childTnLst>
                                </p:cTn>
                              </p:par>
                            </p:childTnLst>
                          </p:cTn>
                        </p:par>
                        <p:par>
                          <p:cTn id="63" fill="hold">
                            <p:stCondLst>
                              <p:cond delay="4500"/>
                            </p:stCondLst>
                            <p:childTnLst>
                              <p:par>
                                <p:cTn id="64" presetID="22" presetClass="entr" presetSubtype="8"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left)">
                                      <p:cBhvr>
                                        <p:cTn id="66" dur="500"/>
                                        <p:tgtEl>
                                          <p:spTgt spid="24"/>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wipe(right)">
                                      <p:cBhvr>
                                        <p:cTn id="70" dur="500"/>
                                        <p:tgtEl>
                                          <p:spTgt spid="17"/>
                                        </p:tgtEl>
                                      </p:cBhvr>
                                    </p:animEffect>
                                  </p:childTnLst>
                                </p:cTn>
                              </p:par>
                              <p:par>
                                <p:cTn id="71" presetID="22" presetClass="entr" presetSubtype="2" fill="hold" nodeType="withEffect">
                                  <p:stCondLst>
                                    <p:cond delay="250"/>
                                  </p:stCondLst>
                                  <p:childTnLst>
                                    <p:set>
                                      <p:cBhvr>
                                        <p:cTn id="72" dur="1" fill="hold">
                                          <p:stCondLst>
                                            <p:cond delay="0"/>
                                          </p:stCondLst>
                                        </p:cTn>
                                        <p:tgtEl>
                                          <p:spTgt spid="40"/>
                                        </p:tgtEl>
                                        <p:attrNameLst>
                                          <p:attrName>style.visibility</p:attrName>
                                        </p:attrNameLst>
                                      </p:cBhvr>
                                      <p:to>
                                        <p:strVal val="visible"/>
                                      </p:to>
                                    </p:set>
                                    <p:animEffect transition="in" filter="wipe(right)">
                                      <p:cBhvr>
                                        <p:cTn id="73" dur="500"/>
                                        <p:tgtEl>
                                          <p:spTgt spid="40"/>
                                        </p:tgtEl>
                                      </p:cBhvr>
                                    </p:animEffect>
                                  </p:childTnLst>
                                </p:cTn>
                              </p:par>
                              <p:par>
                                <p:cTn id="74" presetID="22" presetClass="entr" presetSubtype="8" fill="hold" nodeType="withEffect">
                                  <p:stCondLst>
                                    <p:cond delay="250"/>
                                  </p:stCondLst>
                                  <p:childTnLst>
                                    <p:set>
                                      <p:cBhvr>
                                        <p:cTn id="75" dur="1" fill="hold">
                                          <p:stCondLst>
                                            <p:cond delay="0"/>
                                          </p:stCondLst>
                                        </p:cTn>
                                        <p:tgtEl>
                                          <p:spTgt spid="41"/>
                                        </p:tgtEl>
                                        <p:attrNameLst>
                                          <p:attrName>style.visibility</p:attrName>
                                        </p:attrNameLst>
                                      </p:cBhvr>
                                      <p:to>
                                        <p:strVal val="visible"/>
                                      </p:to>
                                    </p:set>
                                    <p:animEffect transition="in" filter="wipe(left)">
                                      <p:cBhvr>
                                        <p:cTn id="76" dur="500"/>
                                        <p:tgtEl>
                                          <p:spTgt spid="41"/>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53">
                                            <p:txEl>
                                              <p:pRg st="0" end="0"/>
                                            </p:txEl>
                                          </p:spTgt>
                                        </p:tgtEl>
                                        <p:attrNameLst>
                                          <p:attrName>style.visibility</p:attrName>
                                        </p:attrNameLst>
                                      </p:cBhvr>
                                      <p:to>
                                        <p:strVal val="visible"/>
                                      </p:to>
                                    </p:set>
                                    <p:animEffect transition="in" filter="wipe(right)">
                                      <p:cBhvr>
                                        <p:cTn id="79" dur="500"/>
                                        <p:tgtEl>
                                          <p:spTgt spid="53">
                                            <p:txEl>
                                              <p:pRg st="0" end="0"/>
                                            </p:txEl>
                                          </p:spTgt>
                                        </p:tgtEl>
                                      </p:cBhvr>
                                    </p:animEffect>
                                  </p:childTnLst>
                                </p:cTn>
                              </p:par>
                            </p:childTnLst>
                          </p:cTn>
                        </p:par>
                        <p:par>
                          <p:cTn id="80" fill="hold">
                            <p:stCondLst>
                              <p:cond delay="5750"/>
                            </p:stCondLst>
                            <p:childTnLst>
                              <p:par>
                                <p:cTn id="81" presetID="22" presetClass="entr" presetSubtype="8" fill="hold" grpId="0" nodeType="after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wipe(left)">
                                      <p:cBhvr>
                                        <p:cTn id="83" dur="500"/>
                                        <p:tgtEl>
                                          <p:spTgt spid="27"/>
                                        </p:tgtEl>
                                      </p:cBhvr>
                                    </p:animEffect>
                                  </p:childTnLst>
                                </p:cTn>
                              </p:par>
                            </p:childTnLst>
                          </p:cTn>
                        </p:par>
                        <p:par>
                          <p:cTn id="84" fill="hold">
                            <p:stCondLst>
                              <p:cond delay="6250"/>
                            </p:stCondLst>
                            <p:childTnLst>
                              <p:par>
                                <p:cTn id="85" presetID="22" presetClass="entr" presetSubtype="2"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500"/>
                                        <p:tgtEl>
                                          <p:spTgt spid="28"/>
                                        </p:tgtEl>
                                      </p:cBhvr>
                                    </p:animEffect>
                                  </p:childTnLst>
                                </p:cTn>
                              </p:par>
                              <p:par>
                                <p:cTn id="88" presetID="22" presetClass="entr" presetSubtype="2" fill="hold" nodeType="withEffect">
                                  <p:stCondLst>
                                    <p:cond delay="250"/>
                                  </p:stCondLst>
                                  <p:childTnLst>
                                    <p:set>
                                      <p:cBhvr>
                                        <p:cTn id="89" dur="1" fill="hold">
                                          <p:stCondLst>
                                            <p:cond delay="0"/>
                                          </p:stCondLst>
                                        </p:cTn>
                                        <p:tgtEl>
                                          <p:spTgt spid="42"/>
                                        </p:tgtEl>
                                        <p:attrNameLst>
                                          <p:attrName>style.visibility</p:attrName>
                                        </p:attrNameLst>
                                      </p:cBhvr>
                                      <p:to>
                                        <p:strVal val="visible"/>
                                      </p:to>
                                    </p:set>
                                    <p:animEffect transition="in" filter="wipe(right)">
                                      <p:cBhvr>
                                        <p:cTn id="90" dur="500"/>
                                        <p:tgtEl>
                                          <p:spTgt spid="42"/>
                                        </p:tgtEl>
                                      </p:cBhvr>
                                    </p:animEffect>
                                  </p:childTnLst>
                                </p:cTn>
                              </p:par>
                              <p:par>
                                <p:cTn id="91" presetID="22" presetClass="entr" presetSubtype="8" fill="hold" nodeType="withEffect">
                                  <p:stCondLst>
                                    <p:cond delay="250"/>
                                  </p:stCondLst>
                                  <p:childTnLst>
                                    <p:set>
                                      <p:cBhvr>
                                        <p:cTn id="92" dur="1" fill="hold">
                                          <p:stCondLst>
                                            <p:cond delay="0"/>
                                          </p:stCondLst>
                                        </p:cTn>
                                        <p:tgtEl>
                                          <p:spTgt spid="43"/>
                                        </p:tgtEl>
                                        <p:attrNameLst>
                                          <p:attrName>style.visibility</p:attrName>
                                        </p:attrNameLst>
                                      </p:cBhvr>
                                      <p:to>
                                        <p:strVal val="visible"/>
                                      </p:to>
                                    </p:set>
                                    <p:animEffect transition="in" filter="wipe(left)">
                                      <p:cBhvr>
                                        <p:cTn id="93" dur="500"/>
                                        <p:tgtEl>
                                          <p:spTgt spid="43"/>
                                        </p:tgtEl>
                                      </p:cBhvr>
                                    </p:animEffect>
                                  </p:childTnLst>
                                </p:cTn>
                              </p:par>
                              <p:par>
                                <p:cTn id="94" presetID="22" presetClass="entr" presetSubtype="2" fill="hold" grpId="0" nodeType="withEffect">
                                  <p:stCondLst>
                                    <p:cond delay="0"/>
                                  </p:stCondLst>
                                  <p:childTnLst>
                                    <p:set>
                                      <p:cBhvr>
                                        <p:cTn id="95" dur="1" fill="hold">
                                          <p:stCondLst>
                                            <p:cond delay="0"/>
                                          </p:stCondLst>
                                        </p:cTn>
                                        <p:tgtEl>
                                          <p:spTgt spid="54">
                                            <p:txEl>
                                              <p:pRg st="0" end="0"/>
                                            </p:txEl>
                                          </p:spTgt>
                                        </p:tgtEl>
                                        <p:attrNameLst>
                                          <p:attrName>style.visibility</p:attrName>
                                        </p:attrNameLst>
                                      </p:cBhvr>
                                      <p:to>
                                        <p:strVal val="visible"/>
                                      </p:to>
                                    </p:set>
                                    <p:animEffect transition="in" filter="wipe(right)">
                                      <p:cBhvr>
                                        <p:cTn id="96" dur="500"/>
                                        <p:tgtEl>
                                          <p:spTgt spid="54">
                                            <p:txEl>
                                              <p:pRg st="0" end="0"/>
                                            </p:txEl>
                                          </p:spTgt>
                                        </p:tgtEl>
                                      </p:cBhvr>
                                    </p:animEffect>
                                  </p:childTnLst>
                                </p:cTn>
                              </p:par>
                            </p:childTnLst>
                          </p:cTn>
                        </p:par>
                        <p:par>
                          <p:cTn id="97" fill="hold">
                            <p:stCondLst>
                              <p:cond delay="7000"/>
                            </p:stCondLst>
                            <p:childTnLst>
                              <p:par>
                                <p:cTn id="98" presetID="22" presetClass="entr" presetSubtype="8" fill="hold" grpId="0" nodeType="after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wipe(left)">
                                      <p:cBhvr>
                                        <p:cTn id="100" dur="500"/>
                                        <p:tgtEl>
                                          <p:spTgt spid="29"/>
                                        </p:tgtEl>
                                      </p:cBhvr>
                                    </p:animEffect>
                                  </p:childTnLst>
                                </p:cTn>
                              </p:par>
                            </p:childTnLst>
                          </p:cTn>
                        </p:par>
                        <p:par>
                          <p:cTn id="101" fill="hold">
                            <p:stCondLst>
                              <p:cond delay="7500"/>
                            </p:stCondLst>
                            <p:childTnLst>
                              <p:par>
                                <p:cTn id="102" presetID="22" presetClass="entr" presetSubtype="2"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wipe(right)">
                                      <p:cBhvr>
                                        <p:cTn id="104" dur="500"/>
                                        <p:tgtEl>
                                          <p:spTgt spid="30"/>
                                        </p:tgtEl>
                                      </p:cBhvr>
                                    </p:animEffect>
                                  </p:childTnLst>
                                </p:cTn>
                              </p:par>
                              <p:par>
                                <p:cTn id="105" presetID="22" presetClass="entr" presetSubtype="2" fill="hold" nodeType="withEffect">
                                  <p:stCondLst>
                                    <p:cond delay="250"/>
                                  </p:stCondLst>
                                  <p:childTnLst>
                                    <p:set>
                                      <p:cBhvr>
                                        <p:cTn id="106" dur="1" fill="hold">
                                          <p:stCondLst>
                                            <p:cond delay="0"/>
                                          </p:stCondLst>
                                        </p:cTn>
                                        <p:tgtEl>
                                          <p:spTgt spid="44"/>
                                        </p:tgtEl>
                                        <p:attrNameLst>
                                          <p:attrName>style.visibility</p:attrName>
                                        </p:attrNameLst>
                                      </p:cBhvr>
                                      <p:to>
                                        <p:strVal val="visible"/>
                                      </p:to>
                                    </p:set>
                                    <p:animEffect transition="in" filter="wipe(right)">
                                      <p:cBhvr>
                                        <p:cTn id="107" dur="500"/>
                                        <p:tgtEl>
                                          <p:spTgt spid="44"/>
                                        </p:tgtEl>
                                      </p:cBhvr>
                                    </p:animEffect>
                                  </p:childTnLst>
                                </p:cTn>
                              </p:par>
                              <p:par>
                                <p:cTn id="108" presetID="22" presetClass="entr" presetSubtype="8" fill="hold" nodeType="withEffect">
                                  <p:stCondLst>
                                    <p:cond delay="250"/>
                                  </p:stCondLst>
                                  <p:childTnLst>
                                    <p:set>
                                      <p:cBhvr>
                                        <p:cTn id="109" dur="1" fill="hold">
                                          <p:stCondLst>
                                            <p:cond delay="0"/>
                                          </p:stCondLst>
                                        </p:cTn>
                                        <p:tgtEl>
                                          <p:spTgt spid="45"/>
                                        </p:tgtEl>
                                        <p:attrNameLst>
                                          <p:attrName>style.visibility</p:attrName>
                                        </p:attrNameLst>
                                      </p:cBhvr>
                                      <p:to>
                                        <p:strVal val="visible"/>
                                      </p:to>
                                    </p:set>
                                    <p:animEffect transition="in" filter="wipe(left)">
                                      <p:cBhvr>
                                        <p:cTn id="110" dur="500"/>
                                        <p:tgtEl>
                                          <p:spTgt spid="45"/>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55">
                                            <p:txEl>
                                              <p:pRg st="0" end="0"/>
                                            </p:txEl>
                                          </p:spTgt>
                                        </p:tgtEl>
                                        <p:attrNameLst>
                                          <p:attrName>style.visibility</p:attrName>
                                        </p:attrNameLst>
                                      </p:cBhvr>
                                      <p:to>
                                        <p:strVal val="visible"/>
                                      </p:to>
                                    </p:set>
                                    <p:animEffect transition="in" filter="wipe(right)">
                                      <p:cBhvr>
                                        <p:cTn id="113" dur="500"/>
                                        <p:tgtEl>
                                          <p:spTgt spid="55">
                                            <p:txEl>
                                              <p:pRg st="0" end="0"/>
                                            </p:txEl>
                                          </p:spTgt>
                                        </p:tgtEl>
                                      </p:cBhvr>
                                    </p:animEffect>
                                  </p:childTnLst>
                                </p:cTn>
                              </p:par>
                            </p:childTnLst>
                          </p:cTn>
                        </p:par>
                        <p:par>
                          <p:cTn id="114" fill="hold">
                            <p:stCondLst>
                              <p:cond delay="8250"/>
                            </p:stCondLst>
                            <p:childTnLst>
                              <p:par>
                                <p:cTn id="115" presetID="22" presetClass="entr" presetSubtype="8"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wipe(left)">
                                      <p:cBhvr>
                                        <p:cTn id="117" dur="500"/>
                                        <p:tgtEl>
                                          <p:spTgt spid="31"/>
                                        </p:tgtEl>
                                      </p:cBhvr>
                                    </p:animEffect>
                                  </p:childTnLst>
                                </p:cTn>
                              </p:par>
                            </p:childTnLst>
                          </p:cTn>
                        </p:par>
                        <p:par>
                          <p:cTn id="118" fill="hold">
                            <p:stCondLst>
                              <p:cond delay="8750"/>
                            </p:stCondLst>
                            <p:childTnLst>
                              <p:par>
                                <p:cTn id="119" presetID="2" presetClass="entr" presetSubtype="3" decel="100000" fill="hold" grpId="0" nodeType="afterEffect">
                                  <p:stCondLst>
                                    <p:cond delay="0"/>
                                  </p:stCondLst>
                                  <p:iterate type="wd">
                                    <p:tmPct val="10000"/>
                                  </p:iterate>
                                  <p:childTnLst>
                                    <p:set>
                                      <p:cBhvr>
                                        <p:cTn id="120" dur="1" fill="hold">
                                          <p:stCondLst>
                                            <p:cond delay="0"/>
                                          </p:stCondLst>
                                        </p:cTn>
                                        <p:tgtEl>
                                          <p:spTgt spid="20"/>
                                        </p:tgtEl>
                                        <p:attrNameLst>
                                          <p:attrName>style.visibility</p:attrName>
                                        </p:attrNameLst>
                                      </p:cBhvr>
                                      <p:to>
                                        <p:strVal val="visible"/>
                                      </p:to>
                                    </p:set>
                                    <p:anim calcmode="lin" valueType="num">
                                      <p:cBhvr additive="base">
                                        <p:cTn id="121" dur="750" fill="hold"/>
                                        <p:tgtEl>
                                          <p:spTgt spid="20"/>
                                        </p:tgtEl>
                                        <p:attrNameLst>
                                          <p:attrName>ppt_x</p:attrName>
                                        </p:attrNameLst>
                                      </p:cBhvr>
                                      <p:tavLst>
                                        <p:tav tm="0">
                                          <p:val>
                                            <p:strVal val="1+#ppt_w/2"/>
                                          </p:val>
                                        </p:tav>
                                        <p:tav tm="100000">
                                          <p:val>
                                            <p:strVal val="#ppt_x"/>
                                          </p:val>
                                        </p:tav>
                                      </p:tavLst>
                                    </p:anim>
                                    <p:anim calcmode="lin" valueType="num">
                                      <p:cBhvr additive="base">
                                        <p:cTn id="122" dur="750" fill="hold"/>
                                        <p:tgtEl>
                                          <p:spTgt spid="20"/>
                                        </p:tgtEl>
                                        <p:attrNameLst>
                                          <p:attrName>ppt_y</p:attrName>
                                        </p:attrNameLst>
                                      </p:cBhvr>
                                      <p:tavLst>
                                        <p:tav tm="0">
                                          <p:val>
                                            <p:strVal val="0-#ppt_h/2"/>
                                          </p:val>
                                        </p:tav>
                                        <p:tav tm="100000">
                                          <p:val>
                                            <p:strVal val="#ppt_y"/>
                                          </p:val>
                                        </p:tav>
                                      </p:tavLst>
                                    </p:anim>
                                  </p:childTnLst>
                                </p:cTn>
                              </p:par>
                            </p:childTnLst>
                          </p:cTn>
                        </p:par>
                        <p:par>
                          <p:cTn id="123" fill="hold">
                            <p:stCondLst>
                              <p:cond delay="9650"/>
                            </p:stCondLst>
                            <p:childTnLst>
                              <p:par>
                                <p:cTn id="124" presetID="22" presetClass="entr" presetSubtype="8"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wipe(left)">
                                      <p:cBhvr>
                                        <p:cTn id="1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9" grpId="0" animBg="1"/>
      <p:bldP spid="27" grpId="0" animBg="1"/>
      <p:bldP spid="25" grpId="0" animBg="1"/>
      <p:bldP spid="24" grpId="0" animBg="1"/>
      <p:bldP spid="18" grpId="0" animBg="1"/>
      <p:bldP spid="15" grpId="0" animBg="1"/>
      <p:bldP spid="9" grpId="0"/>
      <p:bldP spid="20" grpId="0">
        <p:tmplLst>
          <p:tmpl>
            <p:tnLst>
              <p:par>
                <p:cTn presetID="2" presetClass="entr" presetSubtype="3"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3" grpId="0" animBg="1"/>
      <p:bldP spid="16" grpId="0" animBg="1"/>
      <p:bldP spid="17" grpId="0" animBg="1"/>
      <p:bldP spid="28" grpId="0" animBg="1"/>
      <p:bldP spid="30" grpId="0" animBg="1"/>
      <p:bldP spid="51" grpId="0" build="p">
        <p:tmplLst>
          <p:tmpl lvl="1">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22" presetClass="entr" presetSubtype="2" fill="hold" nodeType="with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wipe(right)">
                      <p:cBhvr>
                        <p:cTn dur="500"/>
                        <p:tgtEl>
                          <p:spTgt spid="53"/>
                        </p:tgtEl>
                      </p:cBhvr>
                    </p:animEffect>
                  </p:childTnLst>
                </p:cTn>
              </p:par>
            </p:tnLst>
          </p:tmpl>
        </p:tmplLst>
      </p:bldP>
      <p:bldP spid="54" grpId="0" build="p">
        <p:tmplLst>
          <p:tmpl lvl="1">
            <p:tnLst>
              <p:par>
                <p:cTn presetID="22" presetClass="entr" presetSubtype="2"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build="p">
        <p:tmplLst>
          <p:tmpl lvl="1">
            <p:tnLst>
              <p:par>
                <p:cTn presetID="22" presetClass="entr" presetSubtype="2"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Lst>
  </p:timing>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9" y="1838330"/>
            <a:ext cx="8006755" cy="3476627"/>
          </a:xfrm>
          <a:prstGeom prst="rect">
            <a:avLst/>
          </a:prstGeom>
        </p:spPr>
        <p:txBody>
          <a:bodyPr lIns="51197" tIns="25599" rIns="51197" bIns="25599"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Profile 3">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10" name="円/楕円 9"/>
          <p:cNvSpPr>
            <a:spLocks noChangeAspect="1"/>
          </p:cNvSpPr>
          <p:nvPr/>
        </p:nvSpPr>
        <p:spPr>
          <a:xfrm>
            <a:off x="3429205" y="469424"/>
            <a:ext cx="2285603" cy="3048000"/>
          </a:xfrm>
          <a:prstGeom prst="ellipse">
            <a:avLst/>
          </a:pr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円/楕円 10"/>
          <p:cNvSpPr/>
          <p:nvPr/>
        </p:nvSpPr>
        <p:spPr>
          <a:xfrm>
            <a:off x="3520105" y="590647"/>
            <a:ext cx="2103805" cy="2805563"/>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図プレースホルダー 5"/>
          <p:cNvSpPr>
            <a:spLocks noGrp="1"/>
          </p:cNvSpPr>
          <p:nvPr>
            <p:ph type="pic" sz="quarter" idx="14" hasCustomPrompt="1"/>
          </p:nvPr>
        </p:nvSpPr>
        <p:spPr>
          <a:xfrm>
            <a:off x="3560401" y="644385"/>
            <a:ext cx="2023213" cy="269808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grpSp>
        <p:nvGrpSpPr>
          <p:cNvPr id="13" name="グループ化 12"/>
          <p:cNvGrpSpPr/>
          <p:nvPr/>
        </p:nvGrpSpPr>
        <p:grpSpPr>
          <a:xfrm>
            <a:off x="8387761" y="226119"/>
            <a:ext cx="575232" cy="767111"/>
            <a:chOff x="7418859" y="2569953"/>
            <a:chExt cx="934639" cy="934639"/>
          </a:xfrm>
        </p:grpSpPr>
        <p:sp>
          <p:nvSpPr>
            <p:cNvPr id="14" name="涙形 13"/>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5" name="涙形 14"/>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1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7" name="タイトル 1"/>
          <p:cNvSpPr>
            <a:spLocks noGrp="1"/>
          </p:cNvSpPr>
          <p:nvPr>
            <p:ph type="title" hasCustomPrompt="1"/>
          </p:nvPr>
        </p:nvSpPr>
        <p:spPr>
          <a:xfrm>
            <a:off x="1224475" y="3573198"/>
            <a:ext cx="6666931" cy="770983"/>
          </a:xfrm>
          <a:prstGeom prst="rect">
            <a:avLst/>
          </a:prstGeom>
        </p:spPr>
        <p:txBody>
          <a:bodyPr lIns="51197" tIns="25599" rIns="51197" bIns="25599" anchor="b"/>
          <a:lstStyle>
            <a:lvl1pPr algn="ctr">
              <a:defRPr sz="3700" baseline="0"/>
            </a:lvl1pPr>
          </a:lstStyle>
          <a:p>
            <a:r>
              <a:rPr kumimoji="1" lang="en-US" altLang="ja-JP" dirty="0"/>
              <a:t>TEXT</a:t>
            </a:r>
            <a:endParaRPr kumimoji="1" lang="ja-JP" altLang="en-US" dirty="0"/>
          </a:p>
        </p:txBody>
      </p:sp>
      <p:sp>
        <p:nvSpPr>
          <p:cNvPr id="18" name="テキスト プレースホルダー 21"/>
          <p:cNvSpPr>
            <a:spLocks noGrp="1"/>
          </p:cNvSpPr>
          <p:nvPr>
            <p:ph type="body" sz="quarter" idx="11" hasCustomPrompt="1"/>
          </p:nvPr>
        </p:nvSpPr>
        <p:spPr>
          <a:xfrm>
            <a:off x="1213215" y="4192175"/>
            <a:ext cx="6684431" cy="579233"/>
          </a:xfrm>
          <a:prstGeom prst="rect">
            <a:avLst/>
          </a:prstGeom>
        </p:spPr>
        <p:txBody>
          <a:bodyPr lIns="51197" tIns="25599" rIns="51197" bIns="25599" anchor="t">
            <a:noAutofit/>
          </a:bodyPr>
          <a:lstStyle>
            <a:lvl1pPr marL="0" marR="0" indent="0" algn="ctr"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HEADING GOES HERE</a:t>
            </a:r>
          </a:p>
        </p:txBody>
      </p:sp>
      <p:sp>
        <p:nvSpPr>
          <p:cNvPr id="19"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正方形/長方形 19"/>
          <p:cNvSpPr/>
          <p:nvPr/>
        </p:nvSpPr>
        <p:spPr>
          <a:xfrm>
            <a:off x="3645060" y="4807363"/>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Tree>
    <p:extLst>
      <p:ext uri="{BB962C8B-B14F-4D97-AF65-F5344CB8AC3E}">
        <p14:creationId xmlns:p14="http://schemas.microsoft.com/office/powerpoint/2010/main" val="267945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4" decel="10000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10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childTnLst>
                                </p:cTn>
                              </p:par>
                            </p:childTnLst>
                          </p:cTn>
                        </p:par>
                        <p:par>
                          <p:cTn id="25" fill="hold">
                            <p:stCondLst>
                              <p:cond delay="2000"/>
                            </p:stCondLst>
                            <p:childTnLst>
                              <p:par>
                                <p:cTn id="26" presetID="2" presetClass="entr" presetSubtype="9" decel="100000" fill="hold" grpId="0" nodeType="afterEffect">
                                  <p:stCondLst>
                                    <p:cond delay="0"/>
                                  </p:stCondLst>
                                  <p:iterate type="wd">
                                    <p:tmPct val="10000"/>
                                  </p:iterate>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750" fill="hold"/>
                                        <p:tgtEl>
                                          <p:spTgt spid="17"/>
                                        </p:tgtEl>
                                        <p:attrNameLst>
                                          <p:attrName>ppt_x</p:attrName>
                                        </p:attrNameLst>
                                      </p:cBhvr>
                                      <p:tavLst>
                                        <p:tav tm="0">
                                          <p:val>
                                            <p:strVal val="0-#ppt_w/2"/>
                                          </p:val>
                                        </p:tav>
                                        <p:tav tm="100000">
                                          <p:val>
                                            <p:strVal val="#ppt_x"/>
                                          </p:val>
                                        </p:tav>
                                      </p:tavLst>
                                    </p:anim>
                                    <p:anim calcmode="lin" valueType="num">
                                      <p:cBhvr additive="base">
                                        <p:cTn id="29" dur="75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2750"/>
                            </p:stCondLst>
                            <p:childTnLst>
                              <p:par>
                                <p:cTn id="31" presetID="22" presetClass="entr" presetSubtype="8"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wipe(left)">
                                      <p:cBhvr>
                                        <p:cTn id="33" dur="500"/>
                                        <p:tgtEl>
                                          <p:spTgt spid="18">
                                            <p:txEl>
                                              <p:pRg st="0" end="0"/>
                                            </p:txEl>
                                          </p:spTgt>
                                        </p:tgtEl>
                                      </p:cBhvr>
                                    </p:animEffect>
                                  </p:childTnLst>
                                </p:cTn>
                              </p:par>
                            </p:childTnLst>
                          </p:cTn>
                        </p:par>
                        <p:par>
                          <p:cTn id="34" fill="hold">
                            <p:stCondLst>
                              <p:cond delay="3250"/>
                            </p:stCondLst>
                            <p:childTnLst>
                              <p:par>
                                <p:cTn id="35" presetID="2" presetClass="entr" presetSubtype="4" decel="10000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100"/>
                                  </p:stCondLst>
                                  <p:childTnLst>
                                    <p:set>
                                      <p:cBhvr>
                                        <p:cTn id="40" dur="1" fill="hold">
                                          <p:stCondLst>
                                            <p:cond delay="0"/>
                                          </p:stCondLst>
                                        </p:cTn>
                                        <p:tgtEl>
                                          <p:spTgt spid="19">
                                            <p:txEl>
                                              <p:pRg st="0" end="0"/>
                                            </p:txEl>
                                          </p:spTgt>
                                        </p:tgtEl>
                                        <p:attrNameLst>
                                          <p:attrName>style.visibility</p:attrName>
                                        </p:attrNameLst>
                                      </p:cBhvr>
                                      <p:to>
                                        <p:strVal val="visible"/>
                                      </p:to>
                                    </p:set>
                                    <p:anim calcmode="lin" valueType="num">
                                      <p:cBhvr additive="base">
                                        <p:cTn id="41"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6" grpId="0"/>
      <p:bldP spid="17"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p">
        <p:tmplLst>
          <p:tmpl lvl="1">
            <p:tnLst>
              <p:par>
                <p:cTn presetID="2" presetClass="entr" presetSubtype="4" decel="100000" fill="hold" nodeType="with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cSld name="Tag List with 4 Items">
    <p:spTree>
      <p:nvGrpSpPr>
        <p:cNvPr id="1" name=""/>
        <p:cNvGrpSpPr/>
        <p:nvPr/>
      </p:nvGrpSpPr>
      <p:grpSpPr>
        <a:xfrm>
          <a:off x="0" y="0"/>
          <a:ext cx="0" cy="0"/>
          <a:chOff x="0" y="0"/>
          <a:chExt cx="0" cy="0"/>
        </a:xfrm>
      </p:grpSpPr>
      <p:sp>
        <p:nvSpPr>
          <p:cNvPr id="4" name="正方形/長方形 3"/>
          <p:cNvSpPr/>
          <p:nvPr/>
        </p:nvSpPr>
        <p:spPr>
          <a:xfrm>
            <a:off x="-14511" y="-19352"/>
            <a:ext cx="4063295" cy="6912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5" name="直線コネクタ 4"/>
          <p:cNvCxnSpPr/>
          <p:nvPr/>
        </p:nvCxnSpPr>
        <p:spPr>
          <a:xfrm>
            <a:off x="3971983" y="0"/>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1" name="図プレースホルダー 40"/>
          <p:cNvSpPr>
            <a:spLocks noGrp="1"/>
          </p:cNvSpPr>
          <p:nvPr>
            <p:ph type="pic" sz="quarter" idx="29" hasCustomPrompt="1"/>
          </p:nvPr>
        </p:nvSpPr>
        <p:spPr>
          <a:xfrm>
            <a:off x="1" y="-19048"/>
            <a:ext cx="3917172" cy="6911975"/>
          </a:xfrm>
          <a:prstGeom prst="rect">
            <a:avLst/>
          </a:prstGeom>
          <a:effectLst>
            <a:innerShdw blurRad="63500" dist="50800">
              <a:prstClr val="black">
                <a:alpha val="50000"/>
              </a:prstClr>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193902" y="168794"/>
            <a:ext cx="4491392"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6" name="テキスト プレースホルダー 15"/>
          <p:cNvSpPr>
            <a:spLocks noGrp="1"/>
          </p:cNvSpPr>
          <p:nvPr>
            <p:ph type="body" sz="quarter" idx="22" hasCustomPrompt="1"/>
          </p:nvPr>
        </p:nvSpPr>
        <p:spPr>
          <a:xfrm>
            <a:off x="3110684" y="1702190"/>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14" name="テキスト プレースホルダー 5"/>
          <p:cNvSpPr>
            <a:spLocks noGrp="1"/>
          </p:cNvSpPr>
          <p:nvPr>
            <p:ph type="body" sz="quarter" idx="21" hasCustomPrompt="1"/>
          </p:nvPr>
        </p:nvSpPr>
        <p:spPr>
          <a:xfrm>
            <a:off x="3298871" y="184728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7" name="テキスト プレースホルダー 15"/>
          <p:cNvSpPr>
            <a:spLocks noGrp="1"/>
          </p:cNvSpPr>
          <p:nvPr>
            <p:ph type="body" sz="quarter" idx="23" hasCustomPrompt="1"/>
          </p:nvPr>
        </p:nvSpPr>
        <p:spPr>
          <a:xfrm>
            <a:off x="3110684" y="2892950"/>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28" name="テキスト プレースホルダー 5"/>
          <p:cNvSpPr>
            <a:spLocks noGrp="1"/>
          </p:cNvSpPr>
          <p:nvPr>
            <p:ph type="body" sz="quarter" idx="24" hasCustomPrompt="1"/>
          </p:nvPr>
        </p:nvSpPr>
        <p:spPr>
          <a:xfrm>
            <a:off x="3311764" y="3038043"/>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29" name="テキスト プレースホルダー 15"/>
          <p:cNvSpPr>
            <a:spLocks noGrp="1"/>
          </p:cNvSpPr>
          <p:nvPr>
            <p:ph type="body" sz="quarter" idx="25" hasCustomPrompt="1"/>
          </p:nvPr>
        </p:nvSpPr>
        <p:spPr>
          <a:xfrm>
            <a:off x="3110684" y="4083709"/>
            <a:ext cx="1001055" cy="657029"/>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0" name="テキスト プレースホルダー 5"/>
          <p:cNvSpPr>
            <a:spLocks noGrp="1"/>
          </p:cNvSpPr>
          <p:nvPr>
            <p:ph type="body" sz="quarter" idx="26" hasCustomPrompt="1"/>
          </p:nvPr>
        </p:nvSpPr>
        <p:spPr>
          <a:xfrm>
            <a:off x="3311764" y="4228800"/>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1" name="テキスト プレースホルダー 15"/>
          <p:cNvSpPr>
            <a:spLocks noGrp="1"/>
          </p:cNvSpPr>
          <p:nvPr>
            <p:ph type="body" sz="quarter" idx="27" hasCustomPrompt="1"/>
          </p:nvPr>
        </p:nvSpPr>
        <p:spPr>
          <a:xfrm>
            <a:off x="3110684" y="5274466"/>
            <a:ext cx="1001055" cy="657029"/>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lvl1pPr>
              <a:defRPr baseline="0"/>
            </a:lvl1pPr>
          </a:lstStyle>
          <a:p>
            <a:pPr lvl="0"/>
            <a:r>
              <a:rPr kumimoji="1" lang="en-US" altLang="ja-JP" dirty="0"/>
              <a:t> </a:t>
            </a:r>
            <a:endParaRPr kumimoji="1" lang="ja-JP" altLang="en-US" dirty="0"/>
          </a:p>
        </p:txBody>
      </p:sp>
      <p:sp>
        <p:nvSpPr>
          <p:cNvPr id="32" name="テキスト プレースホルダー 5"/>
          <p:cNvSpPr>
            <a:spLocks noGrp="1"/>
          </p:cNvSpPr>
          <p:nvPr>
            <p:ph type="body" sz="quarter" idx="28" hasCustomPrompt="1"/>
          </p:nvPr>
        </p:nvSpPr>
        <p:spPr>
          <a:xfrm>
            <a:off x="3324656" y="541955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33" name="テキスト プレースホルダー 21"/>
          <p:cNvSpPr>
            <a:spLocks noGrp="1"/>
          </p:cNvSpPr>
          <p:nvPr>
            <p:ph type="body" sz="quarter" idx="10" hasCustomPrompt="1"/>
          </p:nvPr>
        </p:nvSpPr>
        <p:spPr>
          <a:xfrm>
            <a:off x="4181067" y="1819423"/>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grpSp>
        <p:nvGrpSpPr>
          <p:cNvPr id="34" name="グループ化 33"/>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35" name="涙形 34"/>
            <p:cNvSpPr/>
            <p:nvPr/>
          </p:nvSpPr>
          <p:spPr>
            <a:xfrm>
              <a:off x="7418859" y="2569953"/>
              <a:ext cx="934639" cy="934639"/>
            </a:xfrm>
            <a:prstGeom prst="teardrop">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6" name="涙形 3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42" name="テキスト プレースホルダー 5"/>
          <p:cNvSpPr>
            <a:spLocks noGrp="1"/>
          </p:cNvSpPr>
          <p:nvPr>
            <p:ph type="body" sz="quarter" idx="12" hasCustomPrompt="1"/>
          </p:nvPr>
        </p:nvSpPr>
        <p:spPr>
          <a:xfrm>
            <a:off x="4181072" y="2240111"/>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21"/>
          <p:cNvSpPr>
            <a:spLocks noGrp="1"/>
          </p:cNvSpPr>
          <p:nvPr>
            <p:ph type="body" sz="quarter" idx="30" hasCustomPrompt="1"/>
          </p:nvPr>
        </p:nvSpPr>
        <p:spPr>
          <a:xfrm>
            <a:off x="4181067" y="3009967"/>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4" name="テキスト プレースホルダー 5"/>
          <p:cNvSpPr>
            <a:spLocks noGrp="1"/>
          </p:cNvSpPr>
          <p:nvPr>
            <p:ph type="body" sz="quarter" idx="31" hasCustomPrompt="1"/>
          </p:nvPr>
        </p:nvSpPr>
        <p:spPr>
          <a:xfrm>
            <a:off x="4181072" y="3430654"/>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5" name="テキスト プレースホルダー 21"/>
          <p:cNvSpPr>
            <a:spLocks noGrp="1"/>
          </p:cNvSpPr>
          <p:nvPr>
            <p:ph type="body" sz="quarter" idx="32" hasCustomPrompt="1"/>
          </p:nvPr>
        </p:nvSpPr>
        <p:spPr>
          <a:xfrm>
            <a:off x="4181067" y="4200515"/>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6" name="テキスト プレースホルダー 5"/>
          <p:cNvSpPr>
            <a:spLocks noGrp="1"/>
          </p:cNvSpPr>
          <p:nvPr>
            <p:ph type="body" sz="quarter" idx="33" hasCustomPrompt="1"/>
          </p:nvPr>
        </p:nvSpPr>
        <p:spPr>
          <a:xfrm>
            <a:off x="4181072" y="4621199"/>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7" name="テキスト プレースホルダー 21"/>
          <p:cNvSpPr>
            <a:spLocks noGrp="1"/>
          </p:cNvSpPr>
          <p:nvPr>
            <p:ph type="body" sz="quarter" idx="34" hasCustomPrompt="1"/>
          </p:nvPr>
        </p:nvSpPr>
        <p:spPr>
          <a:xfrm>
            <a:off x="4181067" y="5391061"/>
            <a:ext cx="4529476" cy="506435"/>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000" baseline="0">
                <a:solidFill>
                  <a:schemeClr val="accent2">
                    <a:lumMod val="75000"/>
                  </a:schemeClr>
                </a:solidFill>
                <a:effectLst>
                  <a:innerShdw blurRad="114300">
                    <a:prstClr val="black"/>
                  </a:innerShdw>
                </a:effectLst>
                <a:latin typeface="+mj-lt"/>
              </a:defRPr>
            </a:lvl1pPr>
          </a:lstStyle>
          <a:p>
            <a:pPr lvl="0"/>
            <a:r>
              <a:rPr kumimoji="1" lang="en-US" altLang="ja-JP" dirty="0"/>
              <a:t>HEADING GOES HERE</a:t>
            </a:r>
          </a:p>
        </p:txBody>
      </p:sp>
      <p:sp>
        <p:nvSpPr>
          <p:cNvPr id="48" name="テキスト プレースホルダー 5"/>
          <p:cNvSpPr>
            <a:spLocks noGrp="1"/>
          </p:cNvSpPr>
          <p:nvPr>
            <p:ph type="body" sz="quarter" idx="35" hasCustomPrompt="1"/>
          </p:nvPr>
        </p:nvSpPr>
        <p:spPr>
          <a:xfrm>
            <a:off x="4181072" y="5811747"/>
            <a:ext cx="4522445" cy="715668"/>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690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decel="10000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 calcmode="lin" valueType="num">
                                      <p:cBhvr additive="base">
                                        <p:cTn id="16"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0" end="0"/>
                                            </p:txEl>
                                          </p:spTgt>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par>
                                <p:cTn id="26" presetID="22" presetClass="entr" presetSubtype="4"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right)">
                                      <p:cBhvr>
                                        <p:cTn id="32" dur="500"/>
                                        <p:tgtEl>
                                          <p:spTgt spid="16"/>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right)">
                                      <p:cBhvr>
                                        <p:cTn id="35" dur="500"/>
                                        <p:tgtEl>
                                          <p:spTgt spid="14"/>
                                        </p:tgtEl>
                                      </p:cBhvr>
                                    </p:animEffect>
                                  </p:childTnLst>
                                </p:cTn>
                              </p:par>
                            </p:childTnLst>
                          </p:cTn>
                        </p:par>
                        <p:par>
                          <p:cTn id="36" fill="hold">
                            <p:stCondLst>
                              <p:cond delay="2500"/>
                            </p:stCondLst>
                            <p:childTnLst>
                              <p:par>
                                <p:cTn id="37" presetID="2" presetClass="entr" presetSubtype="2" decel="100000" fill="hold" grpId="0" nodeType="afterEffect">
                                  <p:stCondLst>
                                    <p:cond delay="0"/>
                                  </p:stCondLst>
                                  <p:iterate type="wd">
                                    <p:tmPct val="10000"/>
                                  </p:iterate>
                                  <p:childTnLst>
                                    <p:set>
                                      <p:cBhvr>
                                        <p:cTn id="38" dur="1" fill="hold">
                                          <p:stCondLst>
                                            <p:cond delay="0"/>
                                          </p:stCondLst>
                                        </p:cTn>
                                        <p:tgtEl>
                                          <p:spTgt spid="33">
                                            <p:txEl>
                                              <p:pRg st="0" end="0"/>
                                            </p:txEl>
                                          </p:spTgt>
                                        </p:tgtEl>
                                        <p:attrNameLst>
                                          <p:attrName>style.visibility</p:attrName>
                                        </p:attrNameLst>
                                      </p:cBhvr>
                                      <p:to>
                                        <p:strVal val="visible"/>
                                      </p:to>
                                    </p:set>
                                    <p:anim calcmode="lin" valueType="num">
                                      <p:cBhvr additive="base">
                                        <p:cTn id="39"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41" fill="hold">
                            <p:stCondLst>
                              <p:cond delay="3100"/>
                            </p:stCondLst>
                            <p:childTnLst>
                              <p:par>
                                <p:cTn id="42" presetID="22" presetClass="entr" presetSubtype="8" fill="hold" grpId="0" nodeType="afterEffect">
                                  <p:stCondLst>
                                    <p:cond delay="0"/>
                                  </p:stCondLst>
                                  <p:childTnLst>
                                    <p:set>
                                      <p:cBhvr>
                                        <p:cTn id="43" dur="1" fill="hold">
                                          <p:stCondLst>
                                            <p:cond delay="0"/>
                                          </p:stCondLst>
                                        </p:cTn>
                                        <p:tgtEl>
                                          <p:spTgt spid="42">
                                            <p:txEl>
                                              <p:pRg st="0" end="0"/>
                                            </p:txEl>
                                          </p:spTgt>
                                        </p:tgtEl>
                                        <p:attrNameLst>
                                          <p:attrName>style.visibility</p:attrName>
                                        </p:attrNameLst>
                                      </p:cBhvr>
                                      <p:to>
                                        <p:strVal val="visible"/>
                                      </p:to>
                                    </p:set>
                                    <p:animEffect transition="in" filter="wipe(left)">
                                      <p:cBhvr>
                                        <p:cTn id="44" dur="500"/>
                                        <p:tgtEl>
                                          <p:spTgt spid="42">
                                            <p:txEl>
                                              <p:pRg st="0" end="0"/>
                                            </p:txEl>
                                          </p:spTgt>
                                        </p:tgtEl>
                                      </p:cBhvr>
                                    </p:animEffect>
                                  </p:childTnLst>
                                </p:cTn>
                              </p:par>
                            </p:childTnLst>
                          </p:cTn>
                        </p:par>
                        <p:par>
                          <p:cTn id="45" fill="hold">
                            <p:stCondLst>
                              <p:cond delay="3600"/>
                            </p:stCondLst>
                            <p:childTnLst>
                              <p:par>
                                <p:cTn id="46" presetID="22" presetClass="entr" presetSubtype="2"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wipe(right)">
                                      <p:cBhvr>
                                        <p:cTn id="48" dur="500"/>
                                        <p:tgtEl>
                                          <p:spTgt spid="27"/>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500"/>
                                        <p:tgtEl>
                                          <p:spTgt spid="28"/>
                                        </p:tgtEl>
                                      </p:cBhvr>
                                    </p:animEffect>
                                  </p:childTnLst>
                                </p:cTn>
                              </p:par>
                            </p:childTnLst>
                          </p:cTn>
                        </p:par>
                        <p:par>
                          <p:cTn id="52" fill="hold">
                            <p:stCondLst>
                              <p:cond delay="4100"/>
                            </p:stCondLst>
                            <p:childTnLst>
                              <p:par>
                                <p:cTn id="53" presetID="2" presetClass="entr" presetSubtype="2" decel="100000" fill="hold" grpId="0" nodeType="afterEffect">
                                  <p:stCondLst>
                                    <p:cond delay="0"/>
                                  </p:stCondLst>
                                  <p:iterate type="wd">
                                    <p:tmPct val="10000"/>
                                  </p:iterate>
                                  <p:childTnLst>
                                    <p:set>
                                      <p:cBhvr>
                                        <p:cTn id="54" dur="1" fill="hold">
                                          <p:stCondLst>
                                            <p:cond delay="0"/>
                                          </p:stCondLst>
                                        </p:cTn>
                                        <p:tgtEl>
                                          <p:spTgt spid="43">
                                            <p:txEl>
                                              <p:pRg st="0" end="0"/>
                                            </p:txEl>
                                          </p:spTgt>
                                        </p:tgtEl>
                                        <p:attrNameLst>
                                          <p:attrName>style.visibility</p:attrName>
                                        </p:attrNameLst>
                                      </p:cBhvr>
                                      <p:to>
                                        <p:strVal val="visible"/>
                                      </p:to>
                                    </p:set>
                                    <p:anim calcmode="lin" valueType="num">
                                      <p:cBhvr additive="base">
                                        <p:cTn id="55"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4700"/>
                            </p:stCondLst>
                            <p:childTnLst>
                              <p:par>
                                <p:cTn id="58" presetID="22" presetClass="entr" presetSubtype="8" fill="hold" grpId="0" nodeType="afterEffect">
                                  <p:stCondLst>
                                    <p:cond delay="0"/>
                                  </p:stCondLst>
                                  <p:childTnLst>
                                    <p:set>
                                      <p:cBhvr>
                                        <p:cTn id="59" dur="1" fill="hold">
                                          <p:stCondLst>
                                            <p:cond delay="0"/>
                                          </p:stCondLst>
                                        </p:cTn>
                                        <p:tgtEl>
                                          <p:spTgt spid="44">
                                            <p:txEl>
                                              <p:pRg st="0" end="0"/>
                                            </p:txEl>
                                          </p:spTgt>
                                        </p:tgtEl>
                                        <p:attrNameLst>
                                          <p:attrName>style.visibility</p:attrName>
                                        </p:attrNameLst>
                                      </p:cBhvr>
                                      <p:to>
                                        <p:strVal val="visible"/>
                                      </p:to>
                                    </p:set>
                                    <p:animEffect transition="in" filter="wipe(left)">
                                      <p:cBhvr>
                                        <p:cTn id="60" dur="500"/>
                                        <p:tgtEl>
                                          <p:spTgt spid="44">
                                            <p:txEl>
                                              <p:pRg st="0" end="0"/>
                                            </p:txEl>
                                          </p:spTgt>
                                        </p:tgtEl>
                                      </p:cBhvr>
                                    </p:animEffect>
                                  </p:childTnLst>
                                </p:cTn>
                              </p:par>
                            </p:childTnLst>
                          </p:cTn>
                        </p:par>
                        <p:par>
                          <p:cTn id="61" fill="hold">
                            <p:stCondLst>
                              <p:cond delay="5200"/>
                            </p:stCondLst>
                            <p:childTnLst>
                              <p:par>
                                <p:cTn id="62" presetID="22" presetClass="entr" presetSubtype="2"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right)">
                                      <p:cBhvr>
                                        <p:cTn id="64" dur="500"/>
                                        <p:tgtEl>
                                          <p:spTgt spid="29"/>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right)">
                                      <p:cBhvr>
                                        <p:cTn id="67" dur="500"/>
                                        <p:tgtEl>
                                          <p:spTgt spid="30"/>
                                        </p:tgtEl>
                                      </p:cBhvr>
                                    </p:animEffect>
                                  </p:childTnLst>
                                </p:cTn>
                              </p:par>
                            </p:childTnLst>
                          </p:cTn>
                        </p:par>
                        <p:par>
                          <p:cTn id="68" fill="hold">
                            <p:stCondLst>
                              <p:cond delay="570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5">
                                            <p:txEl>
                                              <p:pRg st="0" end="0"/>
                                            </p:txEl>
                                          </p:spTgt>
                                        </p:tgtEl>
                                        <p:attrNameLst>
                                          <p:attrName>style.visibility</p:attrName>
                                        </p:attrNameLst>
                                      </p:cBhvr>
                                      <p:to>
                                        <p:strVal val="visible"/>
                                      </p:to>
                                    </p:set>
                                    <p:anim calcmode="lin" valueType="num">
                                      <p:cBhvr additive="base">
                                        <p:cTn id="71"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6300"/>
                            </p:stCondLst>
                            <p:childTnLst>
                              <p:par>
                                <p:cTn id="74" presetID="22" presetClass="entr" presetSubtype="8" fill="hold" grpId="0" nodeType="afterEffect">
                                  <p:stCondLst>
                                    <p:cond delay="0"/>
                                  </p:stCondLst>
                                  <p:childTnLst>
                                    <p:set>
                                      <p:cBhvr>
                                        <p:cTn id="75" dur="1" fill="hold">
                                          <p:stCondLst>
                                            <p:cond delay="0"/>
                                          </p:stCondLst>
                                        </p:cTn>
                                        <p:tgtEl>
                                          <p:spTgt spid="46">
                                            <p:txEl>
                                              <p:pRg st="0" end="0"/>
                                            </p:txEl>
                                          </p:spTgt>
                                        </p:tgtEl>
                                        <p:attrNameLst>
                                          <p:attrName>style.visibility</p:attrName>
                                        </p:attrNameLst>
                                      </p:cBhvr>
                                      <p:to>
                                        <p:strVal val="visible"/>
                                      </p:to>
                                    </p:set>
                                    <p:animEffect transition="in" filter="wipe(left)">
                                      <p:cBhvr>
                                        <p:cTn id="76" dur="500"/>
                                        <p:tgtEl>
                                          <p:spTgt spid="46">
                                            <p:txEl>
                                              <p:pRg st="0" end="0"/>
                                            </p:txEl>
                                          </p:spTgt>
                                        </p:tgtEl>
                                      </p:cBhvr>
                                    </p:animEffect>
                                  </p:childTnLst>
                                </p:cTn>
                              </p:par>
                            </p:childTnLst>
                          </p:cTn>
                        </p:par>
                        <p:par>
                          <p:cTn id="77" fill="hold">
                            <p:stCondLst>
                              <p:cond delay="6800"/>
                            </p:stCondLst>
                            <p:childTnLst>
                              <p:par>
                                <p:cTn id="78" presetID="22" presetClass="entr" presetSubtype="2" fill="hold" grpId="0" nodeType="after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right)">
                                      <p:cBhvr>
                                        <p:cTn id="80" dur="500"/>
                                        <p:tgtEl>
                                          <p:spTgt spid="31"/>
                                        </p:tgtEl>
                                      </p:cBhvr>
                                    </p:animEffect>
                                  </p:childTnLst>
                                </p:cTn>
                              </p:par>
                              <p:par>
                                <p:cTn id="81" presetID="22" presetClass="entr" presetSubtype="2" fill="hold" grpId="0" nodeType="withEffect">
                                  <p:stCondLst>
                                    <p:cond delay="0"/>
                                  </p:stCondLst>
                                  <p:childTnLst>
                                    <p:set>
                                      <p:cBhvr>
                                        <p:cTn id="82" dur="1" fill="hold">
                                          <p:stCondLst>
                                            <p:cond delay="0"/>
                                          </p:stCondLst>
                                        </p:cTn>
                                        <p:tgtEl>
                                          <p:spTgt spid="32">
                                            <p:txEl>
                                              <p:pRg st="0" end="0"/>
                                            </p:txEl>
                                          </p:spTgt>
                                        </p:tgtEl>
                                        <p:attrNameLst>
                                          <p:attrName>style.visibility</p:attrName>
                                        </p:attrNameLst>
                                      </p:cBhvr>
                                      <p:to>
                                        <p:strVal val="visible"/>
                                      </p:to>
                                    </p:set>
                                    <p:animEffect transition="in" filter="wipe(right)">
                                      <p:cBhvr>
                                        <p:cTn id="83" dur="500"/>
                                        <p:tgtEl>
                                          <p:spTgt spid="32">
                                            <p:txEl>
                                              <p:pRg st="0" end="0"/>
                                            </p:txEl>
                                          </p:spTgt>
                                        </p:tgtEl>
                                      </p:cBhvr>
                                    </p:animEffect>
                                  </p:childTnLst>
                                </p:cTn>
                              </p:par>
                            </p:childTnLst>
                          </p:cTn>
                        </p:par>
                        <p:par>
                          <p:cTn id="84" fill="hold">
                            <p:stCondLst>
                              <p:cond delay="7300"/>
                            </p:stCondLst>
                            <p:childTnLst>
                              <p:par>
                                <p:cTn id="85" presetID="2" presetClass="entr" presetSubtype="2" decel="100000" fill="hold" grpId="0" nodeType="afterEffect">
                                  <p:stCondLst>
                                    <p:cond delay="0"/>
                                  </p:stCondLst>
                                  <p:iterate type="wd">
                                    <p:tmPct val="10000"/>
                                  </p:iterate>
                                  <p:childTnLst>
                                    <p:set>
                                      <p:cBhvr>
                                        <p:cTn id="86" dur="1" fill="hold">
                                          <p:stCondLst>
                                            <p:cond delay="0"/>
                                          </p:stCondLst>
                                        </p:cTn>
                                        <p:tgtEl>
                                          <p:spTgt spid="47">
                                            <p:txEl>
                                              <p:pRg st="0" end="0"/>
                                            </p:txEl>
                                          </p:spTgt>
                                        </p:tgtEl>
                                        <p:attrNameLst>
                                          <p:attrName>style.visibility</p:attrName>
                                        </p:attrNameLst>
                                      </p:cBhvr>
                                      <p:to>
                                        <p:strVal val="visible"/>
                                      </p:to>
                                    </p:set>
                                    <p:anim calcmode="lin" valueType="num">
                                      <p:cBhvr additive="base">
                                        <p:cTn id="87"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48">
                                            <p:txEl>
                                              <p:pRg st="0" end="0"/>
                                            </p:txEl>
                                          </p:spTgt>
                                        </p:tgtEl>
                                        <p:attrNameLst>
                                          <p:attrName>style.visibility</p:attrName>
                                        </p:attrNameLst>
                                      </p:cBhvr>
                                      <p:to>
                                        <p:strVal val="visible"/>
                                      </p:to>
                                    </p:set>
                                    <p:animEffect transition="in" filter="wipe(left)">
                                      <p:cBhvr>
                                        <p:cTn id="92" dur="500"/>
                                        <p:tgtEl>
                                          <p:spTgt spid="4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1" grpId="0"/>
      <p:bldP spid="3" grpId="0" build="p">
        <p:tmplLst>
          <p:tmpl lvl="1">
            <p:tnLst>
              <p:par>
                <p:cTn presetID="2" presetClass="entr" presetSubtype="1"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0-#ppt_h/2"/>
                          </p:val>
                        </p:tav>
                        <p:tav tm="100000">
                          <p:val>
                            <p:strVal val="#ppt_y"/>
                          </p:val>
                        </p:tav>
                      </p:tavLst>
                    </p:anim>
                  </p:childTnLst>
                </p:cTn>
              </p:par>
            </p:tnLst>
          </p:tmpl>
        </p:tmplLst>
      </p:bldP>
      <p:bldP spid="16" grpId="0" animBg="1">
        <p:tmplLst>
          <p:tmpl>
            <p:tnLst>
              <p:par>
                <p:cTn presetID="22" presetClass="entr" presetSubtype="2"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4" grpId="0">
        <p:tmplLst>
          <p:tmpl>
            <p:tnLst>
              <p:par>
                <p:cTn presetID="22" presetClass="entr" presetSubtype="2"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27" grpId="0" animBg="1">
        <p:tmplLst>
          <p:tmpl>
            <p:tnLst>
              <p:par>
                <p:cTn presetID="22" presetClass="entr" presetSubtype="2"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P spid="28" grpId="0">
        <p:tmplLst>
          <p:tmpl>
            <p:tnLst>
              <p:par>
                <p:cTn presetID="22" presetClass="entr" presetSubtype="2"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right)">
                      <p:cBhvr>
                        <p:cTn dur="500"/>
                        <p:tgtEl>
                          <p:spTgt spid="28"/>
                        </p:tgtEl>
                      </p:cBhvr>
                    </p:animEffect>
                  </p:childTnLst>
                </p:cTn>
              </p:par>
            </p:tnLst>
          </p:tmpl>
        </p:tmplLst>
      </p:bldP>
      <p:bldP spid="29" grpId="0" animBg="1">
        <p:tmplLst>
          <p:tmpl>
            <p:tnLst>
              <p:par>
                <p:cTn presetID="22" presetClass="entr" presetSubtype="2"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right)">
                      <p:cBhvr>
                        <p:cTn dur="500"/>
                        <p:tgtEl>
                          <p:spTgt spid="29"/>
                        </p:tgtEl>
                      </p:cBhvr>
                    </p:animEffect>
                  </p:childTnLst>
                </p:cTn>
              </p:par>
            </p:tnLst>
          </p:tmpl>
        </p:tmplLst>
      </p:bldP>
      <p:bldP spid="30" grpId="0">
        <p:tmplLst>
          <p:tmpl>
            <p:tnLst>
              <p:par>
                <p:cTn presetID="22" presetClass="entr" presetSubtype="2"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right)">
                      <p:cBhvr>
                        <p:cTn dur="500"/>
                        <p:tgtEl>
                          <p:spTgt spid="30"/>
                        </p:tgtEl>
                      </p:cBhvr>
                    </p:animEffect>
                  </p:childTnLst>
                </p:cTn>
              </p:par>
            </p:tnLst>
          </p:tmpl>
        </p:tmplLst>
      </p:bldP>
      <p:bldP spid="31" grpId="0" animBg="1">
        <p:tmplLst>
          <p:tmpl>
            <p:tnLst>
              <p:par>
                <p:cTn presetID="22" presetClass="entr" presetSubtype="2"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right)">
                      <p:cBhvr>
                        <p:cTn dur="500"/>
                        <p:tgtEl>
                          <p:spTgt spid="31"/>
                        </p:tgtEl>
                      </p:cBhvr>
                    </p:animEffect>
                  </p:childTnLst>
                </p:cTn>
              </p:par>
            </p:tnLst>
          </p:tmpl>
        </p:tmplLst>
      </p:bldP>
      <p:bldP spid="32" grpId="0" build="p">
        <p:tmplLst>
          <p:tmpl lvl="1">
            <p:tnLst>
              <p:par>
                <p:cTn presetID="22" presetClass="entr" presetSubtype="2"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right)">
                      <p:cBhvr>
                        <p:cTn dur="500"/>
                        <p:tgtEl>
                          <p:spTgt spid="32"/>
                        </p:tgtEl>
                      </p:cBhvr>
                    </p:animEffect>
                  </p:childTnLst>
                </p:cTn>
              </p:par>
            </p:tnLst>
          </p:tmpl>
        </p:tmplLst>
      </p:bldP>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7" grpId="0"/>
      <p:bldP spid="42" grpId="0" build="p">
        <p:tmplLst>
          <p:tmpl lvl="1">
            <p:tnLst>
              <p:par>
                <p:cTn presetID="22" presetClass="entr" presetSubtype="8"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2" presetClass="entr" presetSubtype="8"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wipe(left)">
                      <p:cBhvr>
                        <p:cTn dur="500"/>
                        <p:tgtEl>
                          <p:spTgt spid="44"/>
                        </p:tgtEl>
                      </p:cBhvr>
                    </p:animEffect>
                  </p:childTnLst>
                </p:cTn>
              </p:par>
            </p:tnLst>
          </p:tmpl>
        </p:tmplLst>
      </p:bldP>
      <p:bldP spid="4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2" presetClass="entr" presetSubtype="8"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wipe(left)">
                      <p:cBhvr>
                        <p:cTn dur="500"/>
                        <p:tgtEl>
                          <p:spTgt spid="46"/>
                        </p:tgtEl>
                      </p:cBhvr>
                    </p:animEffect>
                  </p:childTnLst>
                </p:cTn>
              </p:par>
            </p:tnLst>
          </p:tmpl>
        </p:tmplLst>
      </p:bldP>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2" presetClass="entr" presetSubtype="8"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left)">
                      <p:cBhvr>
                        <p:cTn dur="500"/>
                        <p:tgtEl>
                          <p:spTgt spid="48"/>
                        </p:tgtEl>
                      </p:cBhvr>
                    </p:animEffect>
                  </p:childTnLst>
                </p:cTn>
              </p:par>
            </p:tnLst>
          </p:tmpl>
        </p:tmplLst>
      </p:bldP>
    </p:bld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71692"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3348280" y="4268550"/>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22" name="テキスト プレースホルダー 5"/>
          <p:cNvSpPr>
            <a:spLocks noGrp="1"/>
          </p:cNvSpPr>
          <p:nvPr>
            <p:ph type="body" sz="quarter" idx="20" hasCustomPrompt="1"/>
          </p:nvPr>
        </p:nvSpPr>
        <p:spPr>
          <a:xfrm>
            <a:off x="5827457" y="4265485"/>
            <a:ext cx="2447455"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Date Placeholder 3"/>
          <p:cNvSpPr>
            <a:spLocks noGrp="1"/>
          </p:cNvSpPr>
          <p:nvPr>
            <p:ph type="dt" sz="half" idx="10"/>
          </p:nvPr>
        </p:nvSpPr>
        <p:spPr/>
        <p:txBody>
          <a:bodyPr/>
          <a:lstStyle>
            <a:lvl1pPr>
              <a:defRPr>
                <a:latin typeface="Arial" pitchFamily="34" charset="0"/>
              </a:defRPr>
            </a:lvl1pPr>
          </a:lstStyle>
          <a:p>
            <a:pPr>
              <a:defRPr/>
            </a:pPr>
            <a:fld id="{1A895DEB-683E-470B-8730-1C5F317EAA93}" type="datetimeFigureOut">
              <a:rPr lang="en-US" smtClean="0"/>
              <a:pPr>
                <a:defRPr/>
              </a:pPr>
              <a:t>3/9/2019</a:t>
            </a:fld>
            <a:endParaRPr lang="en-US"/>
          </a:p>
        </p:txBody>
      </p:sp>
      <p:sp>
        <p:nvSpPr>
          <p:cNvPr id="4"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5" name="Slide Number Placeholder 5"/>
          <p:cNvSpPr>
            <a:spLocks noGrp="1"/>
          </p:cNvSpPr>
          <p:nvPr>
            <p:ph type="sldNum" sz="quarter" idx="12"/>
          </p:nvPr>
        </p:nvSpPr>
        <p:spPr/>
        <p:txBody>
          <a:bodyPr/>
          <a:lstStyle>
            <a:lvl1pPr>
              <a:defRPr>
                <a:latin typeface="Arial" pitchFamily="34" charset="0"/>
              </a:defRPr>
            </a:lvl1pPr>
          </a:lstStyle>
          <a:p>
            <a:pPr>
              <a:defRPr/>
            </a:pPr>
            <a:fld id="{C0FD5051-A79D-430C-9D3E-24FBB83E7DC9}" type="slidenum">
              <a:rPr lang="en-US" smtClean="0"/>
              <a:pPr>
                <a:defRPr/>
              </a:pPr>
              <a:t>‹#›</a:t>
            </a:fld>
            <a:endParaRPr lang="en-US"/>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cSld name="3 Reaso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60060" y="530567"/>
            <a:ext cx="4845479" cy="1143000"/>
          </a:xfrm>
          <a:prstGeom prst="rect">
            <a:avLst/>
          </a:prstGeom>
        </p:spPr>
        <p:txBody>
          <a:bodyPr lIns="51197" tIns="25599" rIns="51197" bIns="25599"/>
          <a:lstStyle>
            <a:lvl1pPr algn="l">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grpSp>
        <p:nvGrpSpPr>
          <p:cNvPr id="4" name="グループ化 3"/>
          <p:cNvGrpSpPr/>
          <p:nvPr/>
        </p:nvGrpSpPr>
        <p:grpSpPr>
          <a:xfrm>
            <a:off x="8387761" y="226119"/>
            <a:ext cx="575232" cy="767111"/>
            <a:chOff x="7418859" y="2569953"/>
            <a:chExt cx="934639" cy="934639"/>
          </a:xfrm>
        </p:grpSpPr>
        <p:sp>
          <p:nvSpPr>
            <p:cNvPr id="5" name="涙形 4"/>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6" name="涙形 5"/>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7"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0" name="テキスト プレースホルダー 21"/>
          <p:cNvSpPr>
            <a:spLocks noGrp="1"/>
          </p:cNvSpPr>
          <p:nvPr>
            <p:ph type="body" sz="quarter" idx="12" hasCustomPrompt="1"/>
          </p:nvPr>
        </p:nvSpPr>
        <p:spPr>
          <a:xfrm>
            <a:off x="3448149" y="120155"/>
            <a:ext cx="4751899" cy="579233"/>
          </a:xfrm>
          <a:prstGeom prst="rect">
            <a:avLst/>
          </a:prstGeom>
        </p:spPr>
        <p:txBody>
          <a:bodyPr lIns="51197" tIns="25599" rIns="51197" bIns="25599" anchor="t">
            <a:noAutofit/>
          </a:bodyPr>
          <a:lstStyle>
            <a:lvl1pPr marL="0" marR="0" indent="0" algn="l" defTabSz="914332" rtl="0" eaLnBrk="1" fontAlgn="auto" latinLnBrk="0" hangingPunct="1">
              <a:lnSpc>
                <a:spcPct val="100000"/>
              </a:lnSpc>
              <a:spcBef>
                <a:spcPts val="0"/>
              </a:spcBef>
              <a:spcAft>
                <a:spcPts val="0"/>
              </a:spcAft>
              <a:buClrTx/>
              <a:buSzTx/>
              <a:buFontTx/>
              <a:buNone/>
              <a:tabLst/>
              <a:defRPr sz="2200" baseline="0">
                <a:solidFill>
                  <a:schemeClr val="accent2">
                    <a:lumMod val="75000"/>
                  </a:schemeClr>
                </a:solidFill>
                <a:latin typeface="Bebas Neue Regular" panose="00000500000000000000" pitchFamily="2" charset="0"/>
              </a:defRPr>
            </a:lvl1pPr>
          </a:lstStyle>
          <a:p>
            <a:pPr lvl="0"/>
            <a:r>
              <a:rPr kumimoji="1" lang="en-US" altLang="ja-JP" dirty="0"/>
              <a:t>TEXT HERE</a:t>
            </a:r>
          </a:p>
        </p:txBody>
      </p:sp>
      <p:sp>
        <p:nvSpPr>
          <p:cNvPr id="11" name="正方形/長方形 10"/>
          <p:cNvSpPr/>
          <p:nvPr/>
        </p:nvSpPr>
        <p:spPr>
          <a:xfrm>
            <a:off x="3511440" y="138612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二等辺三角形 10"/>
          <p:cNvSpPr/>
          <p:nvPr/>
        </p:nvSpPr>
        <p:spPr>
          <a:xfrm rot="5400000">
            <a:off x="3176229" y="-1439970"/>
            <a:ext cx="599927" cy="6994569"/>
          </a:xfrm>
          <a:custGeom>
            <a:avLst/>
            <a:gdLst/>
            <a:ahLst/>
            <a:cxnLst/>
            <a:rect l="l" t="t" r="r" b="b"/>
            <a:pathLst>
              <a:path w="899889" h="1399156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2474187"/>
                </a:lnTo>
                <a:lnTo>
                  <a:pt x="899889" y="2474187"/>
                </a:lnTo>
                <a:lnTo>
                  <a:pt x="899889" y="2475958"/>
                </a:lnTo>
                <a:lnTo>
                  <a:pt x="899889" y="5312501"/>
                </a:lnTo>
                <a:lnTo>
                  <a:pt x="899889" y="5314272"/>
                </a:lnTo>
                <a:lnTo>
                  <a:pt x="899889" y="11153253"/>
                </a:lnTo>
                <a:lnTo>
                  <a:pt x="899889" y="13991567"/>
                </a:lnTo>
                <a:lnTo>
                  <a:pt x="1" y="13991567"/>
                </a:lnTo>
                <a:lnTo>
                  <a:pt x="1" y="11153253"/>
                </a:lnTo>
                <a:lnTo>
                  <a:pt x="1"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3" name="グループ化 12"/>
          <p:cNvGrpSpPr/>
          <p:nvPr/>
        </p:nvGrpSpPr>
        <p:grpSpPr>
          <a:xfrm>
            <a:off x="0" y="1830828"/>
            <a:ext cx="6867928" cy="442384"/>
            <a:chOff x="-6069980" y="3126253"/>
            <a:chExt cx="13738241" cy="663576"/>
          </a:xfrm>
        </p:grpSpPr>
        <p:cxnSp>
          <p:nvCxnSpPr>
            <p:cNvPr id="14" name="直線コネクタ 13"/>
            <p:cNvCxnSpPr/>
            <p:nvPr/>
          </p:nvCxnSpPr>
          <p:spPr>
            <a:xfrm>
              <a:off x="-6069980" y="3126253"/>
              <a:ext cx="1339153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069980" y="3789828"/>
              <a:ext cx="1339153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9" name="テキスト プレースホルダー 5"/>
          <p:cNvSpPr>
            <a:spLocks noGrp="1"/>
          </p:cNvSpPr>
          <p:nvPr>
            <p:ph type="body" sz="quarter" idx="15" hasCustomPrompt="1"/>
          </p:nvPr>
        </p:nvSpPr>
        <p:spPr>
          <a:xfrm>
            <a:off x="3431731" y="183083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6" hasCustomPrompt="1"/>
          </p:nvPr>
        </p:nvSpPr>
        <p:spPr>
          <a:xfrm>
            <a:off x="3452829" y="2390072"/>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1" name="二等辺三角形 10"/>
          <p:cNvSpPr/>
          <p:nvPr/>
        </p:nvSpPr>
        <p:spPr>
          <a:xfrm rot="5400000">
            <a:off x="3186129" y="20271"/>
            <a:ext cx="599927" cy="7014519"/>
          </a:xfrm>
          <a:custGeom>
            <a:avLst/>
            <a:gdLst/>
            <a:ahLst/>
            <a:cxnLst/>
            <a:rect l="l" t="t" r="r" b="b"/>
            <a:pathLst>
              <a:path w="899890" h="14031472">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797556"/>
                </a:lnTo>
                <a:lnTo>
                  <a:pt x="899890" y="6797556"/>
                </a:lnTo>
                <a:lnTo>
                  <a:pt x="899890" y="6798668"/>
                </a:lnTo>
                <a:lnTo>
                  <a:pt x="899890" y="8580264"/>
                </a:lnTo>
                <a:lnTo>
                  <a:pt x="899890" y="8581376"/>
                </a:lnTo>
                <a:lnTo>
                  <a:pt x="899890" y="12248764"/>
                </a:lnTo>
                <a:lnTo>
                  <a:pt x="899890" y="14031472"/>
                </a:lnTo>
                <a:lnTo>
                  <a:pt x="2" y="14031472"/>
                </a:lnTo>
                <a:lnTo>
                  <a:pt x="2" y="12248764"/>
                </a:lnTo>
                <a:lnTo>
                  <a:pt x="2" y="8581376"/>
                </a:lnTo>
                <a:lnTo>
                  <a:pt x="2" y="8580264"/>
                </a:lnTo>
                <a:lnTo>
                  <a:pt x="2" y="6981537"/>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2" name="グループ化 21"/>
          <p:cNvGrpSpPr/>
          <p:nvPr/>
        </p:nvGrpSpPr>
        <p:grpSpPr>
          <a:xfrm>
            <a:off x="6" y="3301043"/>
            <a:ext cx="6887803" cy="442384"/>
            <a:chOff x="-6109735" y="3126253"/>
            <a:chExt cx="13777996" cy="663576"/>
          </a:xfrm>
        </p:grpSpPr>
        <p:cxnSp>
          <p:nvCxnSpPr>
            <p:cNvPr id="23" name="直線コネクタ 22"/>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6109735" y="3789828"/>
              <a:ext cx="13431286"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28" name="テキスト プレースホルダー 5"/>
          <p:cNvSpPr>
            <a:spLocks noGrp="1"/>
          </p:cNvSpPr>
          <p:nvPr>
            <p:ph type="body" sz="quarter" idx="17" hasCustomPrompt="1"/>
          </p:nvPr>
        </p:nvSpPr>
        <p:spPr>
          <a:xfrm>
            <a:off x="3451605" y="330104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テキスト プレースホルダー 5"/>
          <p:cNvSpPr>
            <a:spLocks noGrp="1"/>
          </p:cNvSpPr>
          <p:nvPr>
            <p:ph type="body" sz="quarter" idx="18" hasCustomPrompt="1"/>
          </p:nvPr>
        </p:nvSpPr>
        <p:spPr>
          <a:xfrm>
            <a:off x="3451605" y="3860288"/>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0" name="二等辺三角形 10"/>
          <p:cNvSpPr/>
          <p:nvPr/>
        </p:nvSpPr>
        <p:spPr>
          <a:xfrm rot="5400000">
            <a:off x="3186162" y="1483993"/>
            <a:ext cx="599927" cy="7014443"/>
          </a:xfrm>
          <a:custGeom>
            <a:avLst/>
            <a:gdLst/>
            <a:ahLst/>
            <a:cxnLst/>
            <a:rect l="l" t="t" r="r" b="b"/>
            <a:pathLst>
              <a:path w="899888" h="14031321">
                <a:moveTo>
                  <a:pt x="0" y="14031321"/>
                </a:moveTo>
                <a:lnTo>
                  <a:pt x="0" y="12022646"/>
                </a:lnTo>
                <a:lnTo>
                  <a:pt x="0" y="7890400"/>
                </a:lnTo>
                <a:lnTo>
                  <a:pt x="0" y="7889146"/>
                </a:lnTo>
                <a:lnTo>
                  <a:pt x="0" y="6981537"/>
                </a:lnTo>
                <a:lnTo>
                  <a:pt x="0" y="5881725"/>
                </a:lnTo>
                <a:lnTo>
                  <a:pt x="0" y="5880472"/>
                </a:ln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880472"/>
                </a:lnTo>
                <a:lnTo>
                  <a:pt x="899888" y="5881725"/>
                </a:lnTo>
                <a:lnTo>
                  <a:pt x="899888" y="6981537"/>
                </a:lnTo>
                <a:lnTo>
                  <a:pt x="899888" y="7889146"/>
                </a:lnTo>
                <a:lnTo>
                  <a:pt x="899888" y="7890400"/>
                </a:lnTo>
                <a:lnTo>
                  <a:pt x="899888" y="12022646"/>
                </a:lnTo>
                <a:lnTo>
                  <a:pt x="899888" y="14031321"/>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a:off x="6" y="4764723"/>
            <a:ext cx="6887803" cy="442384"/>
            <a:chOff x="-6109735" y="3126253"/>
            <a:chExt cx="13777996" cy="663576"/>
          </a:xfrm>
        </p:grpSpPr>
        <p:cxnSp>
          <p:nvCxnSpPr>
            <p:cNvPr id="32" name="直線コネクタ 31"/>
            <p:cNvCxnSpPr/>
            <p:nvPr/>
          </p:nvCxnSpPr>
          <p:spPr>
            <a:xfrm>
              <a:off x="-6109735" y="3126253"/>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6109735" y="3789829"/>
              <a:ext cx="13431286"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37" name="テキスト プレースホルダー 5"/>
          <p:cNvSpPr>
            <a:spLocks noGrp="1"/>
          </p:cNvSpPr>
          <p:nvPr>
            <p:ph type="body" sz="quarter" idx="19" hasCustomPrompt="1"/>
          </p:nvPr>
        </p:nvSpPr>
        <p:spPr>
          <a:xfrm>
            <a:off x="3451605" y="4764727"/>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8" name="テキスト プレースホルダー 5"/>
          <p:cNvSpPr>
            <a:spLocks noGrp="1"/>
          </p:cNvSpPr>
          <p:nvPr>
            <p:ph type="body" sz="quarter" idx="20" hasCustomPrompt="1"/>
          </p:nvPr>
        </p:nvSpPr>
        <p:spPr>
          <a:xfrm>
            <a:off x="3451605" y="5323967"/>
            <a:ext cx="5004079" cy="69157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9" name="図プレースホルダー 8"/>
          <p:cNvSpPr>
            <a:spLocks noGrp="1"/>
          </p:cNvSpPr>
          <p:nvPr>
            <p:ph type="pic" sz="quarter" idx="11" hasCustomPrompt="1"/>
          </p:nvPr>
        </p:nvSpPr>
        <p:spPr>
          <a:xfrm>
            <a:off x="393835" y="0"/>
            <a:ext cx="3066225" cy="6858000"/>
          </a:xfrm>
          <a:prstGeom prst="rect">
            <a:avLst/>
          </a:prstGeom>
          <a:effectLst>
            <a:outerShdw blurRad="50800" dist="88900" dir="2700000" algn="t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248634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14" presetClass="entr" presetSubtype="1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wipe(left)">
                                      <p:cBhvr>
                                        <p:cTn id="20" dur="500"/>
                                        <p:tgtEl>
                                          <p:spTgt spid="10">
                                            <p:txEl>
                                              <p:pRg st="0" end="0"/>
                                            </p:txEl>
                                          </p:spTgt>
                                        </p:tgtEl>
                                      </p:cBhvr>
                                    </p:animEffect>
                                  </p:childTnLst>
                                </p:cTn>
                              </p:par>
                            </p:childTnLst>
                          </p:cTn>
                        </p:par>
                        <p:par>
                          <p:cTn id="21" fill="hold">
                            <p:stCondLst>
                              <p:cond delay="1500"/>
                            </p:stCondLst>
                            <p:childTnLst>
                              <p:par>
                                <p:cTn id="22" presetID="2" presetClass="entr" presetSubtype="8" decel="100000" fill="hold" grpId="0" nodeType="afterEffect">
                                  <p:stCondLst>
                                    <p:cond delay="0"/>
                                  </p:stCondLst>
                                  <p:iterate type="wd">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2150"/>
                            </p:stCondLst>
                            <p:childTnLst>
                              <p:par>
                                <p:cTn id="27" presetID="2" presetClass="entr" presetSubtype="4" decel="10000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childTnLst>
                          </p:cTn>
                        </p:par>
                        <p:par>
                          <p:cTn id="31" fill="hold">
                            <p:stCondLst>
                              <p:cond delay="2650"/>
                            </p:stCondLst>
                            <p:childTnLst>
                              <p:par>
                                <p:cTn id="32" presetID="22" presetClass="entr" presetSubtype="8"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par>
                                <p:cTn id="35" presetID="22" presetClass="entr" presetSubtype="8" fill="hold"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par>
                                <p:cTn id="38" presetID="2" presetClass="entr" presetSubtype="2" decel="100000" fill="hold" grpId="0" nodeType="withEffect">
                                  <p:stCondLst>
                                    <p:cond delay="250"/>
                                  </p:stCondLst>
                                  <p:childTnLst>
                                    <p:set>
                                      <p:cBhvr>
                                        <p:cTn id="39" dur="1" fill="hold">
                                          <p:stCondLst>
                                            <p:cond delay="0"/>
                                          </p:stCondLst>
                                        </p:cTn>
                                        <p:tgtEl>
                                          <p:spTgt spid="19">
                                            <p:txEl>
                                              <p:pRg st="0" end="0"/>
                                            </p:txEl>
                                          </p:spTgt>
                                        </p:tgtEl>
                                        <p:attrNameLst>
                                          <p:attrName>style.visibility</p:attrName>
                                        </p:attrNameLst>
                                      </p:cBhvr>
                                      <p:to>
                                        <p:strVal val="visible"/>
                                      </p:to>
                                    </p:set>
                                    <p:anim calcmode="lin" valueType="num">
                                      <p:cBhvr additive="base">
                                        <p:cTn id="40" dur="10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19">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75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par>
                                <p:cTn id="45" presetID="1" presetClass="exit" presetSubtype="0" fill="hold" grpId="2" nodeType="withEffect">
                                  <p:stCondLst>
                                    <p:cond delay="250"/>
                                  </p:stCondLst>
                                  <p:childTnLst>
                                    <p:set>
                                      <p:cBhvr>
                                        <p:cTn id="46" dur="1" fill="hold">
                                          <p:stCondLst>
                                            <p:cond delay="0"/>
                                          </p:stCondLst>
                                        </p:cTn>
                                        <p:tgtEl>
                                          <p:spTgt spid="19">
                                            <p:txEl>
                                              <p:pRg st="0" end="0"/>
                                            </p:txEl>
                                          </p:spTgt>
                                        </p:tgtEl>
                                        <p:attrNameLst>
                                          <p:attrName>style.visibility</p:attrName>
                                        </p:attrNameLst>
                                      </p:cBhvr>
                                      <p:to>
                                        <p:strVal val="hidden"/>
                                      </p:to>
                                    </p:set>
                                  </p:childTnLst>
                                </p:cTn>
                              </p:par>
                            </p:childTnLst>
                          </p:cTn>
                        </p:par>
                        <p:par>
                          <p:cTn id="47" fill="hold">
                            <p:stCondLst>
                              <p:cond delay="3900"/>
                            </p:stCondLst>
                            <p:childTnLst>
                              <p:par>
                                <p:cTn id="48" presetID="10" presetClass="entr" presetSubtype="0" fill="hold" grpId="0"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par>
                          <p:cTn id="51" fill="hold">
                            <p:stCondLst>
                              <p:cond delay="4400"/>
                            </p:stCondLst>
                            <p:childTnLst>
                              <p:par>
                                <p:cTn id="52" presetID="22" presetClass="entr" presetSubtype="8"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nodeType="withEffect">
                                  <p:stCondLst>
                                    <p:cond delay="25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10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1000" fill="hold"/>
                                        <p:tgtEl>
                                          <p:spTgt spid="28">
                                            <p:txEl>
                                              <p:pRg st="0" end="0"/>
                                            </p:txEl>
                                          </p:spTgt>
                                        </p:tgtEl>
                                        <p:attrNameLst>
                                          <p:attrName>ppt_y</p:attrName>
                                        </p:attrNameLst>
                                      </p:cBhvr>
                                      <p:tavLst>
                                        <p:tav tm="0">
                                          <p:val>
                                            <p:strVal val="#ppt_y"/>
                                          </p:val>
                                        </p:tav>
                                        <p:tav tm="100000">
                                          <p:val>
                                            <p:strVal val="#ppt_y"/>
                                          </p:val>
                                        </p:tav>
                                      </p:tavLst>
                                    </p:anim>
                                  </p:childTnLst>
                                </p:cTn>
                              </p:par>
                              <p:par>
                                <p:cTn id="62" presetID="10" presetClass="entr" presetSubtype="0" fill="hold" grpId="1" nodeType="withEffect">
                                  <p:stCondLst>
                                    <p:cond delay="750"/>
                                  </p:stCondLst>
                                  <p:childTnLst>
                                    <p:set>
                                      <p:cBhvr>
                                        <p:cTn id="63" dur="1" fill="hold">
                                          <p:stCondLst>
                                            <p:cond delay="0"/>
                                          </p:stCondLst>
                                        </p:cTn>
                                        <p:tgtEl>
                                          <p:spTgt spid="28">
                                            <p:txEl>
                                              <p:pRg st="0" end="0"/>
                                            </p:txEl>
                                          </p:spTgt>
                                        </p:tgtEl>
                                        <p:attrNameLst>
                                          <p:attrName>style.visibility</p:attrName>
                                        </p:attrNameLst>
                                      </p:cBhvr>
                                      <p:to>
                                        <p:strVal val="visible"/>
                                      </p:to>
                                    </p:set>
                                    <p:animEffect transition="in" filter="fade">
                                      <p:cBhvr>
                                        <p:cTn id="64" dur="500"/>
                                        <p:tgtEl>
                                          <p:spTgt spid="28">
                                            <p:txEl>
                                              <p:pRg st="0" end="0"/>
                                            </p:txEl>
                                          </p:spTgt>
                                        </p:tgtEl>
                                      </p:cBhvr>
                                    </p:animEffect>
                                  </p:childTnLst>
                                </p:cTn>
                              </p:par>
                              <p:par>
                                <p:cTn id="65" presetID="1" presetClass="exit" presetSubtype="0" fill="hold" grpId="2" nodeType="withEffect">
                                  <p:stCondLst>
                                    <p:cond delay="250"/>
                                  </p:stCondLst>
                                  <p:childTnLst>
                                    <p:set>
                                      <p:cBhvr>
                                        <p:cTn id="66" dur="1" fill="hold">
                                          <p:stCondLst>
                                            <p:cond delay="0"/>
                                          </p:stCondLst>
                                        </p:cTn>
                                        <p:tgtEl>
                                          <p:spTgt spid="28">
                                            <p:txEl>
                                              <p:pRg st="0" end="0"/>
                                            </p:txEl>
                                          </p:spTgt>
                                        </p:tgtEl>
                                        <p:attrNameLst>
                                          <p:attrName>style.visibility</p:attrName>
                                        </p:attrNameLst>
                                      </p:cBhvr>
                                      <p:to>
                                        <p:strVal val="hidden"/>
                                      </p:to>
                                    </p:set>
                                  </p:childTnLst>
                                </p:cTn>
                              </p:par>
                            </p:childTnLst>
                          </p:cTn>
                        </p:par>
                        <p:par>
                          <p:cTn id="67" fill="hold">
                            <p:stCondLst>
                              <p:cond delay="5650"/>
                            </p:stCondLst>
                            <p:childTnLst>
                              <p:par>
                                <p:cTn id="68" presetID="10" presetClass="entr" presetSubtype="0"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childTnLst>
                          </p:cTn>
                        </p:par>
                        <p:par>
                          <p:cTn id="71" fill="hold">
                            <p:stCondLst>
                              <p:cond delay="615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22" presetClass="entr" presetSubtype="8" fill="hold" nodeType="withEffect">
                                  <p:stCondLst>
                                    <p:cond delay="25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par>
                                <p:cTn id="78" presetID="2" presetClass="entr" presetSubtype="2" decel="100000" fill="hold" grpId="0" nodeType="withEffect">
                                  <p:stCondLst>
                                    <p:cond delay="250"/>
                                  </p:stCondLst>
                                  <p:childTnLst>
                                    <p:set>
                                      <p:cBhvr>
                                        <p:cTn id="79" dur="1" fill="hold">
                                          <p:stCondLst>
                                            <p:cond delay="0"/>
                                          </p:stCondLst>
                                        </p:cTn>
                                        <p:tgtEl>
                                          <p:spTgt spid="37">
                                            <p:txEl>
                                              <p:pRg st="0" end="0"/>
                                            </p:txEl>
                                          </p:spTgt>
                                        </p:tgtEl>
                                        <p:attrNameLst>
                                          <p:attrName>style.visibility</p:attrName>
                                        </p:attrNameLst>
                                      </p:cBhvr>
                                      <p:to>
                                        <p:strVal val="visible"/>
                                      </p:to>
                                    </p:set>
                                    <p:anim calcmode="lin" valueType="num">
                                      <p:cBhvr additive="base">
                                        <p:cTn id="80" dur="10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81" dur="1000" fill="hold"/>
                                        <p:tgtEl>
                                          <p:spTgt spid="37">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1" nodeType="withEffect">
                                  <p:stCondLst>
                                    <p:cond delay="750"/>
                                  </p:stCondLst>
                                  <p:childTnLst>
                                    <p:set>
                                      <p:cBhvr>
                                        <p:cTn id="83" dur="1" fill="hold">
                                          <p:stCondLst>
                                            <p:cond delay="0"/>
                                          </p:stCondLst>
                                        </p:cTn>
                                        <p:tgtEl>
                                          <p:spTgt spid="37">
                                            <p:txEl>
                                              <p:pRg st="0" end="0"/>
                                            </p:txEl>
                                          </p:spTgt>
                                        </p:tgtEl>
                                        <p:attrNameLst>
                                          <p:attrName>style.visibility</p:attrName>
                                        </p:attrNameLst>
                                      </p:cBhvr>
                                      <p:to>
                                        <p:strVal val="visible"/>
                                      </p:to>
                                    </p:set>
                                    <p:animEffect transition="in" filter="fade">
                                      <p:cBhvr>
                                        <p:cTn id="84" dur="500"/>
                                        <p:tgtEl>
                                          <p:spTgt spid="37">
                                            <p:txEl>
                                              <p:pRg st="0" end="0"/>
                                            </p:txEl>
                                          </p:spTgt>
                                        </p:tgtEl>
                                      </p:cBhvr>
                                    </p:animEffect>
                                  </p:childTnLst>
                                </p:cTn>
                              </p:par>
                              <p:par>
                                <p:cTn id="85" presetID="1" presetClass="exit" presetSubtype="0" fill="hold" grpId="2" nodeType="withEffect">
                                  <p:stCondLst>
                                    <p:cond delay="250"/>
                                  </p:stCondLst>
                                  <p:childTnLst>
                                    <p:set>
                                      <p:cBhvr>
                                        <p:cTn id="86" dur="1" fill="hold">
                                          <p:stCondLst>
                                            <p:cond delay="0"/>
                                          </p:stCondLst>
                                        </p:cTn>
                                        <p:tgtEl>
                                          <p:spTgt spid="37">
                                            <p:txEl>
                                              <p:pRg st="0" end="0"/>
                                            </p:txEl>
                                          </p:spTgt>
                                        </p:tgtEl>
                                        <p:attrNameLst>
                                          <p:attrName>style.visibility</p:attrName>
                                        </p:attrNameLst>
                                      </p:cBhvr>
                                      <p:to>
                                        <p:strVal val="hidden"/>
                                      </p:to>
                                    </p:set>
                                  </p:childTnLst>
                                </p:cTn>
                              </p:par>
                            </p:childTnLst>
                          </p:cTn>
                        </p:par>
                        <p:par>
                          <p:cTn id="87" fill="hold">
                            <p:stCondLst>
                              <p:cond delay="7400"/>
                            </p:stCondLst>
                            <p:childTnLst>
                              <p:par>
                                <p:cTn id="88" presetID="10" presetClass="entr" presetSubtype="0" fill="hold" grpId="0" nodeType="after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P spid="11" grpId="0" animBg="1"/>
      <p:bldP spid="12" grpId="0" animBg="1"/>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1+#ppt_w/2"/>
                          </p:val>
                        </p:tav>
                        <p:tav tm="100000">
                          <p:val>
                            <p:strVal val="#ppt_x"/>
                          </p:val>
                        </p:tav>
                      </p:tavLst>
                    </p:anim>
                    <p:anim calcmode="lin" valueType="num">
                      <p:cBhvr additive="base">
                        <p:cTn dur="1000" fill="hold"/>
                        <p:tgtEl>
                          <p:spTgt spid="19"/>
                        </p:tgtEl>
                        <p:attrNameLst>
                          <p:attrName>ppt_y</p:attrName>
                        </p:attrNameLst>
                      </p:cBhvr>
                      <p:tavLst>
                        <p:tav tm="0">
                          <p:val>
                            <p:strVal val="#ppt_y"/>
                          </p:val>
                        </p:tav>
                        <p:tav tm="100000">
                          <p:val>
                            <p:strVal val="#ppt_y"/>
                          </p:val>
                        </p:tav>
                      </p:tavLst>
                    </p:anim>
                  </p:childTnLst>
                </p:cTn>
              </p:par>
            </p:tnLst>
          </p:tmpl>
        </p:tmplLst>
      </p:bldP>
      <p:bldP spid="19" grpId="1" build="p">
        <p:tmplLst>
          <p:tmpl lvl="1">
            <p:tnLst>
              <p:par>
                <p:cTn presetID="10" presetClass="entr" presetSubtype="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19" grpId="2" build="p">
        <p:tmplLst>
          <p:tmpl lvl="1">
            <p:tnLst>
              <p:par>
                <p:cTn presetID="1" presetClass="exit" presetSubtype="0" fill="hold" nodeType="withEffect">
                  <p:stCondLst>
                    <p:cond delay="250"/>
                  </p:stCondLst>
                  <p:childTnLst>
                    <p:set>
                      <p:cBhvr>
                        <p:cTn dur="1" fill="hold">
                          <p:stCondLst>
                            <p:cond delay="0"/>
                          </p:stCondLst>
                        </p:cTn>
                        <p:tgtEl>
                          <p:spTgt spid="19"/>
                        </p:tgtEl>
                        <p:attrNameLst>
                          <p:attrName>style.visibility</p:attrName>
                        </p:attrNameLst>
                      </p:cBhvr>
                      <p:to>
                        <p:strVal val="hidden"/>
                      </p:to>
                    </p:set>
                  </p:childTnLst>
                </p:cTn>
              </p:par>
            </p:tnLst>
          </p:tmpl>
        </p:tmplLst>
      </p:bldP>
      <p:bldP spid="20" grpId="0">
        <p:tmplLst>
          <p:tmpl>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1000" fill="hold"/>
                        <p:tgtEl>
                          <p:spTgt spid="28"/>
                        </p:tgtEl>
                        <p:attrNameLst>
                          <p:attrName>ppt_x</p:attrName>
                        </p:attrNameLst>
                      </p:cBhvr>
                      <p:tavLst>
                        <p:tav tm="0">
                          <p:val>
                            <p:strVal val="1+#ppt_w/2"/>
                          </p:val>
                        </p:tav>
                        <p:tav tm="100000">
                          <p:val>
                            <p:strVal val="#ppt_x"/>
                          </p:val>
                        </p:tav>
                      </p:tavLst>
                    </p:anim>
                    <p:anim calcmode="lin" valueType="num">
                      <p:cBhvr additive="base">
                        <p:cTn dur="1000" fill="hold"/>
                        <p:tgtEl>
                          <p:spTgt spid="28"/>
                        </p:tgtEl>
                        <p:attrNameLst>
                          <p:attrName>ppt_y</p:attrName>
                        </p:attrNameLst>
                      </p:cBhvr>
                      <p:tavLst>
                        <p:tav tm="0">
                          <p:val>
                            <p:strVal val="#ppt_y"/>
                          </p:val>
                        </p:tav>
                        <p:tav tm="100000">
                          <p:val>
                            <p:strVal val="#ppt_y"/>
                          </p:val>
                        </p:tav>
                      </p:tavLst>
                    </p:anim>
                  </p:childTnLst>
                </p:cTn>
              </p:par>
            </p:tnLst>
          </p:tmpl>
        </p:tmplLst>
      </p:bldP>
      <p:bldP spid="28" grpId="1" build="p">
        <p:tmplLst>
          <p:tmpl lvl="1">
            <p:tnLst>
              <p:par>
                <p:cTn presetID="10" presetClass="entr" presetSubtype="0" fill="hold" nodeType="withEffect">
                  <p:stCondLst>
                    <p:cond delay="75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8" grpId="2" build="p">
        <p:tmplLst>
          <p:tmpl lvl="1">
            <p:tnLst>
              <p:par>
                <p:cTn presetID="1" presetClass="exit" presetSubtype="0" fill="hold" nodeType="withEffect">
                  <p:stCondLst>
                    <p:cond delay="250"/>
                  </p:stCondLst>
                  <p:childTnLst>
                    <p:set>
                      <p:cBhvr>
                        <p:cTn dur="1" fill="hold">
                          <p:stCondLst>
                            <p:cond delay="0"/>
                          </p:stCondLst>
                        </p:cTn>
                        <p:tgtEl>
                          <p:spTgt spid="28"/>
                        </p:tgtEl>
                        <p:attrNameLst>
                          <p:attrName>style.visibility</p:attrName>
                        </p:attrNameLst>
                      </p:cBhvr>
                      <p:to>
                        <p:strVal val="hidden"/>
                      </p:to>
                    </p:set>
                  </p:childTnLst>
                </p:cTn>
              </p:par>
            </p:tnLst>
          </p:tmpl>
        </p:tmplLst>
      </p:bldP>
      <p:bldP spid="29" grpId="0">
        <p:tmplLst>
          <p:tmpl>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7" grpId="0" build="p">
        <p:tmplLst>
          <p:tmpl lvl="1">
            <p:tnLst>
              <p:par>
                <p:cTn presetID="2" presetClass="entr" presetSubtype="2" decel="100000"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7" grpId="1" build="p">
        <p:tmplLst>
          <p:tmpl lvl="1">
            <p:tnLst>
              <p:par>
                <p:cTn presetID="10" presetClass="entr" presetSubtype="0" fill="hold" nodeType="withEffect">
                  <p:stCondLst>
                    <p:cond delay="75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7" grpId="2" build="p">
        <p:tmplLst>
          <p:tmpl lvl="1">
            <p:tnLst>
              <p:par>
                <p:cTn presetID="1" presetClass="exit" presetSubtype="0" fill="hold" nodeType="withEffect">
                  <p:stCondLst>
                    <p:cond delay="250"/>
                  </p:stCondLst>
                  <p:childTnLst>
                    <p:set>
                      <p:cBhvr>
                        <p:cTn dur="1" fill="hold">
                          <p:stCondLst>
                            <p:cond delay="0"/>
                          </p:stCondLst>
                        </p:cTn>
                        <p:tgtEl>
                          <p:spTgt spid="37"/>
                        </p:tgtEl>
                        <p:attrNameLst>
                          <p:attrName>style.visibility</p:attrName>
                        </p:attrNameLst>
                      </p:cBhvr>
                      <p:to>
                        <p:strVal val="hidden"/>
                      </p:to>
                    </p:set>
                  </p:childTnLst>
                </p:cTn>
              </p:par>
            </p:tnLst>
          </p:tmpl>
        </p:tmplLst>
      </p:bldP>
      <p:bldP spid="38" grpId="0">
        <p:tmplLst>
          <p:tmpl>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9" grpId="0"/>
    </p:bld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36427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2492553"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4620830"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32" name="テキスト プレースホルダー 5"/>
          <p:cNvSpPr>
            <a:spLocks noGrp="1"/>
          </p:cNvSpPr>
          <p:nvPr>
            <p:ph type="body" sz="quarter" idx="23" hasCustomPrompt="1"/>
          </p:nvPr>
        </p:nvSpPr>
        <p:spPr>
          <a:xfrm>
            <a:off x="6749106" y="4886528"/>
            <a:ext cx="2057341"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cSld name="History 1">
    <p:spTree>
      <p:nvGrpSpPr>
        <p:cNvPr id="1" name=""/>
        <p:cNvGrpSpPr/>
        <p:nvPr/>
      </p:nvGrpSpPr>
      <p:grpSpPr>
        <a:xfrm>
          <a:off x="0" y="0"/>
          <a:ext cx="0" cy="0"/>
          <a:chOff x="0" y="0"/>
          <a:chExt cx="0" cy="0"/>
        </a:xfrm>
      </p:grpSpPr>
      <p:sp>
        <p:nvSpPr>
          <p:cNvPr id="11" name="正方形/長方形 10"/>
          <p:cNvSpPr/>
          <p:nvPr/>
        </p:nvSpPr>
        <p:spPr>
          <a:xfrm>
            <a:off x="4817907" y="3263630"/>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225220" y="168794"/>
            <a:ext cx="4106551"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9" y="1101734"/>
            <a:ext cx="4104781"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4" name="正方形/長方形 3"/>
          <p:cNvSpPr/>
          <p:nvPr/>
        </p:nvSpPr>
        <p:spPr>
          <a:xfrm>
            <a:off x="4526657" y="-19352"/>
            <a:ext cx="90699" cy="6888000"/>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 name="円/楕円 4"/>
          <p:cNvSpPr/>
          <p:nvPr/>
        </p:nvSpPr>
        <p:spPr>
          <a:xfrm>
            <a:off x="4379323" y="995929"/>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 name="円/楕円 5"/>
          <p:cNvSpPr/>
          <p:nvPr/>
        </p:nvSpPr>
        <p:spPr>
          <a:xfrm>
            <a:off x="4379323" y="2446409"/>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 name="円/楕円 6"/>
          <p:cNvSpPr/>
          <p:nvPr/>
        </p:nvSpPr>
        <p:spPr>
          <a:xfrm>
            <a:off x="4379323" y="3896890"/>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79323" y="5347373"/>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テキスト プレースホルダー 21"/>
          <p:cNvSpPr>
            <a:spLocks noGrp="1"/>
          </p:cNvSpPr>
          <p:nvPr>
            <p:ph type="body" sz="quarter" idx="10" hasCustomPrompt="1"/>
          </p:nvPr>
        </p:nvSpPr>
        <p:spPr>
          <a:xfrm>
            <a:off x="5880895" y="3313564"/>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17" name="正方形/長方形 16"/>
          <p:cNvSpPr/>
          <p:nvPr/>
        </p:nvSpPr>
        <p:spPr>
          <a:xfrm>
            <a:off x="5035591" y="3370220"/>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flipH="1">
            <a:off x="4883910" y="3327892"/>
            <a:ext cx="1001257" cy="669111"/>
            <a:chOff x="7280704" y="761243"/>
            <a:chExt cx="2002861" cy="1003665"/>
          </a:xfrm>
        </p:grpSpPr>
        <p:sp>
          <p:nvSpPr>
            <p:cNvPr id="19"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20"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1" name="直線コネクタ 20"/>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正方形/長方形 24"/>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6" name="テキスト プレースホルダー 5"/>
          <p:cNvSpPr>
            <a:spLocks noGrp="1"/>
          </p:cNvSpPr>
          <p:nvPr>
            <p:ph type="body" sz="quarter" idx="21" hasCustomPrompt="1"/>
          </p:nvPr>
        </p:nvSpPr>
        <p:spPr>
          <a:xfrm>
            <a:off x="4895257" y="3469806"/>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27" name="テキスト プレースホルダー 5"/>
          <p:cNvSpPr>
            <a:spLocks noGrp="1"/>
          </p:cNvSpPr>
          <p:nvPr>
            <p:ph type="body" sz="quarter" idx="22" hasCustomPrompt="1"/>
          </p:nvPr>
        </p:nvSpPr>
        <p:spPr>
          <a:xfrm>
            <a:off x="5148084" y="3997003"/>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28" name="正方形/長方形 10"/>
          <p:cNvSpPr/>
          <p:nvPr/>
        </p:nvSpPr>
        <p:spPr>
          <a:xfrm>
            <a:off x="4817907" y="362667"/>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21"/>
          <p:cNvSpPr>
            <a:spLocks noGrp="1"/>
          </p:cNvSpPr>
          <p:nvPr>
            <p:ph type="body" sz="quarter" idx="23" hasCustomPrompt="1"/>
          </p:nvPr>
        </p:nvSpPr>
        <p:spPr>
          <a:xfrm>
            <a:off x="5880895" y="412603"/>
            <a:ext cx="2412583" cy="728243"/>
          </a:xfrm>
          <a:prstGeom prst="rect">
            <a:avLst/>
          </a:prstGeom>
        </p:spPr>
        <p:txBody>
          <a:bodyPr lIns="51197" tIns="25599" rIns="51197" bIns="25599" anchor="ctr">
            <a:noAutofit/>
          </a:bodyPr>
          <a:lstStyle>
            <a:lvl1pPr marL="0" marR="0" indent="0" algn="l"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30" name="正方形/長方形 29"/>
          <p:cNvSpPr/>
          <p:nvPr/>
        </p:nvSpPr>
        <p:spPr>
          <a:xfrm>
            <a:off x="5035591" y="46925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1" name="グループ化 30"/>
          <p:cNvGrpSpPr/>
          <p:nvPr/>
        </p:nvGrpSpPr>
        <p:grpSpPr>
          <a:xfrm flipH="1">
            <a:off x="4883910" y="426929"/>
            <a:ext cx="1001257" cy="669111"/>
            <a:chOff x="7280704" y="761243"/>
            <a:chExt cx="2002861" cy="1003665"/>
          </a:xfrm>
        </p:grpSpPr>
        <p:sp>
          <p:nvSpPr>
            <p:cNvPr id="32"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33"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4" name="直線コネクタ 33"/>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8" name="正方形/長方形 37"/>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39" name="テキスト プレースホルダー 5"/>
          <p:cNvSpPr>
            <a:spLocks noGrp="1"/>
          </p:cNvSpPr>
          <p:nvPr>
            <p:ph type="body" sz="quarter" idx="24" hasCustomPrompt="1"/>
          </p:nvPr>
        </p:nvSpPr>
        <p:spPr>
          <a:xfrm>
            <a:off x="4895257" y="568844"/>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40" name="テキスト プレースホルダー 5"/>
          <p:cNvSpPr>
            <a:spLocks noGrp="1"/>
          </p:cNvSpPr>
          <p:nvPr>
            <p:ph type="body" sz="quarter" idx="25" hasCustomPrompt="1"/>
          </p:nvPr>
        </p:nvSpPr>
        <p:spPr>
          <a:xfrm>
            <a:off x="5148084" y="1096040"/>
            <a:ext cx="3174421" cy="831423"/>
          </a:xfrm>
          <a:prstGeom prst="rect">
            <a:avLst/>
          </a:prstGeom>
        </p:spPr>
        <p:txBody>
          <a:bodyPr lIns="51197" tIns="25599" rIns="51197" bIns="25599" anchor="ctr">
            <a:normAutofit/>
          </a:bodyPr>
          <a:lstStyle>
            <a:lvl1pPr algn="l">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41" name="正方形/長方形 10"/>
          <p:cNvSpPr/>
          <p:nvPr/>
        </p:nvSpPr>
        <p:spPr>
          <a:xfrm flipH="1">
            <a:off x="672763" y="1792955"/>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テキスト プレースホルダー 21"/>
          <p:cNvSpPr>
            <a:spLocks noGrp="1"/>
          </p:cNvSpPr>
          <p:nvPr>
            <p:ph type="body" sz="quarter" idx="26" hasCustomPrompt="1"/>
          </p:nvPr>
        </p:nvSpPr>
        <p:spPr>
          <a:xfrm>
            <a:off x="893172" y="1852566"/>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43" name="正方形/長方形 42"/>
          <p:cNvSpPr/>
          <p:nvPr/>
        </p:nvSpPr>
        <p:spPr>
          <a:xfrm>
            <a:off x="764594" y="1909219"/>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4" name="グループ化 43"/>
          <p:cNvGrpSpPr/>
          <p:nvPr/>
        </p:nvGrpSpPr>
        <p:grpSpPr>
          <a:xfrm>
            <a:off x="3305755" y="1866893"/>
            <a:ext cx="1001257" cy="669111"/>
            <a:chOff x="7280704" y="761243"/>
            <a:chExt cx="2002861" cy="1003665"/>
          </a:xfrm>
        </p:grpSpPr>
        <p:sp>
          <p:nvSpPr>
            <p:cNvPr id="45"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6"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7" name="直線コネクタ 46"/>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1" name="正方形/長方形 50"/>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2" name="テキスト プレースホルダー 5"/>
          <p:cNvSpPr>
            <a:spLocks noGrp="1"/>
          </p:cNvSpPr>
          <p:nvPr>
            <p:ph type="body" sz="quarter" idx="27" hasCustomPrompt="1"/>
          </p:nvPr>
        </p:nvSpPr>
        <p:spPr>
          <a:xfrm>
            <a:off x="3483985" y="2008808"/>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53" name="テキスト プレースホルダー 5"/>
          <p:cNvSpPr>
            <a:spLocks noGrp="1"/>
          </p:cNvSpPr>
          <p:nvPr>
            <p:ph type="body" sz="quarter" idx="28" hasCustomPrompt="1"/>
          </p:nvPr>
        </p:nvSpPr>
        <p:spPr>
          <a:xfrm>
            <a:off x="870741" y="2536003"/>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
        <p:nvSpPr>
          <p:cNvPr id="54" name="正方形/長方形 10"/>
          <p:cNvSpPr/>
          <p:nvPr/>
        </p:nvSpPr>
        <p:spPr>
          <a:xfrm flipH="1">
            <a:off x="674534" y="4714111"/>
            <a:ext cx="3700500" cy="1780419"/>
          </a:xfrm>
          <a:custGeom>
            <a:avLst/>
            <a:gdLst/>
            <a:ahLst/>
            <a:cxnLst/>
            <a:rect l="l" t="t" r="r" b="b"/>
            <a:pathLst>
              <a:path w="7402285" h="2670628">
                <a:moveTo>
                  <a:pt x="246743" y="0"/>
                </a:moveTo>
                <a:lnTo>
                  <a:pt x="7402285" y="0"/>
                </a:lnTo>
                <a:lnTo>
                  <a:pt x="7402285" y="2670628"/>
                </a:lnTo>
                <a:lnTo>
                  <a:pt x="246743" y="2670628"/>
                </a:lnTo>
                <a:lnTo>
                  <a:pt x="246743" y="1478425"/>
                </a:lnTo>
                <a:lnTo>
                  <a:pt x="0" y="1335314"/>
                </a:lnTo>
                <a:lnTo>
                  <a:pt x="246743" y="1192203"/>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5" name="テキスト プレースホルダー 21"/>
          <p:cNvSpPr>
            <a:spLocks noGrp="1"/>
          </p:cNvSpPr>
          <p:nvPr>
            <p:ph type="body" sz="quarter" idx="29" hasCustomPrompt="1"/>
          </p:nvPr>
        </p:nvSpPr>
        <p:spPr>
          <a:xfrm>
            <a:off x="894941" y="4773723"/>
            <a:ext cx="2412583" cy="728243"/>
          </a:xfrm>
          <a:prstGeom prst="rect">
            <a:avLst/>
          </a:prstGeom>
        </p:spPr>
        <p:txBody>
          <a:bodyPr lIns="51197" tIns="25599" rIns="51197" bIns="25599" anchor="ctr">
            <a:noAutofit/>
          </a:bodyPr>
          <a:lstStyle>
            <a:lvl1pPr marL="0" marR="0" indent="0" algn="r" defTabSz="914332" rtl="0" eaLnBrk="1" fontAlgn="auto" latinLnBrk="0" hangingPunct="1">
              <a:lnSpc>
                <a:spcPct val="100000"/>
              </a:lnSpc>
              <a:spcBef>
                <a:spcPts val="0"/>
              </a:spcBef>
              <a:spcAft>
                <a:spcPts val="0"/>
              </a:spcAft>
              <a:buClrTx/>
              <a:buSzTx/>
              <a:buFontTx/>
              <a:buNone/>
              <a:tabLst/>
              <a:defRPr sz="2500" baseline="0">
                <a:solidFill>
                  <a:schemeClr val="accent2">
                    <a:lumMod val="75000"/>
                  </a:schemeClr>
                </a:solidFill>
                <a:effectLst/>
                <a:latin typeface="Bebas Neue Regular" panose="00000500000000000000" pitchFamily="2" charset="0"/>
              </a:defRPr>
            </a:lvl1pPr>
          </a:lstStyle>
          <a:p>
            <a:pPr lvl="0"/>
            <a:r>
              <a:rPr kumimoji="1" lang="en-US" altLang="ja-JP" dirty="0"/>
              <a:t>HEADING GOES HERE</a:t>
            </a:r>
          </a:p>
        </p:txBody>
      </p:sp>
      <p:sp>
        <p:nvSpPr>
          <p:cNvPr id="56" name="正方形/長方形 55"/>
          <p:cNvSpPr/>
          <p:nvPr/>
        </p:nvSpPr>
        <p:spPr>
          <a:xfrm>
            <a:off x="766365" y="4830377"/>
            <a:ext cx="3395753" cy="1560000"/>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7" name="グループ化 56"/>
          <p:cNvGrpSpPr/>
          <p:nvPr/>
        </p:nvGrpSpPr>
        <p:grpSpPr>
          <a:xfrm>
            <a:off x="3307521" y="4788048"/>
            <a:ext cx="1001257" cy="669111"/>
            <a:chOff x="7280704" y="761243"/>
            <a:chExt cx="2002861" cy="1003665"/>
          </a:xfrm>
        </p:grpSpPr>
        <p:sp>
          <p:nvSpPr>
            <p:cNvPr id="58" name="二等辺三角形 10"/>
            <p:cNvSpPr/>
            <p:nvPr userDrawn="1"/>
          </p:nvSpPr>
          <p:spPr>
            <a:xfrm rot="16200000" flipH="1">
              <a:off x="7831989" y="313735"/>
              <a:ext cx="899888" cy="2002458"/>
            </a:xfrm>
            <a:custGeom>
              <a:avLst/>
              <a:gdLst/>
              <a:ahLst/>
              <a:cxnLst/>
              <a:rect l="l" t="t" r="r" b="b"/>
              <a:pathLst>
                <a:path w="899888" h="2002458">
                  <a:moveTo>
                    <a:pt x="0" y="480724"/>
                  </a:moveTo>
                  <a:lnTo>
                    <a:pt x="0" y="481724"/>
                  </a:lnTo>
                  <a:lnTo>
                    <a:pt x="0" y="2002458"/>
                  </a:lnTo>
                  <a:lnTo>
                    <a:pt x="899888" y="2002458"/>
                  </a:lnTo>
                  <a:lnTo>
                    <a:pt x="899888" y="481724"/>
                  </a:lnTo>
                  <a:lnTo>
                    <a:pt x="899888" y="480724"/>
                  </a:lnTo>
                  <a:lnTo>
                    <a:pt x="898954" y="480724"/>
                  </a:lnTo>
                  <a:lnTo>
                    <a:pt x="449944" y="0"/>
                  </a:lnTo>
                  <a:lnTo>
                    <a:pt x="934" y="480724"/>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円/楕円 14"/>
            <p:cNvSpPr/>
            <p:nvPr userDrawn="1"/>
          </p:nvSpPr>
          <p:spPr>
            <a:xfrm>
              <a:off x="9105787" y="761243"/>
              <a:ext cx="177778" cy="294594"/>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60" name="直線コネクタ 59"/>
            <p:cNvCxnSpPr/>
            <p:nvPr/>
          </p:nvCxnSpPr>
          <p:spPr>
            <a:xfrm flipH="1">
              <a:off x="7815410" y="974115"/>
              <a:ext cx="1379266"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a:off x="7815410" y="163769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7468699" y="97411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flipH="1" flipV="1">
              <a:off x="7468699" y="131384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正方形/長方形 63"/>
            <p:cNvSpPr/>
            <p:nvPr userDrawn="1"/>
          </p:nvSpPr>
          <p:spPr>
            <a:xfrm>
              <a:off x="8227083" y="865019"/>
              <a:ext cx="1056079" cy="881768"/>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5" name="テキスト プレースホルダー 5"/>
          <p:cNvSpPr>
            <a:spLocks noGrp="1"/>
          </p:cNvSpPr>
          <p:nvPr>
            <p:ph type="body" sz="quarter" idx="30" hasCustomPrompt="1"/>
          </p:nvPr>
        </p:nvSpPr>
        <p:spPr>
          <a:xfrm>
            <a:off x="3485756" y="4929967"/>
            <a:ext cx="756063"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0000</a:t>
            </a:r>
            <a:endParaRPr kumimoji="1" lang="ja-JP" altLang="en-US" dirty="0"/>
          </a:p>
        </p:txBody>
      </p:sp>
      <p:sp>
        <p:nvSpPr>
          <p:cNvPr id="66" name="テキスト プレースホルダー 5"/>
          <p:cNvSpPr>
            <a:spLocks noGrp="1"/>
          </p:cNvSpPr>
          <p:nvPr>
            <p:ph type="body" sz="quarter" idx="31" hasCustomPrompt="1"/>
          </p:nvPr>
        </p:nvSpPr>
        <p:spPr>
          <a:xfrm>
            <a:off x="872504" y="5457161"/>
            <a:ext cx="3174421" cy="831423"/>
          </a:xfrm>
          <a:prstGeom prst="rect">
            <a:avLst/>
          </a:prstGeom>
        </p:spPr>
        <p:txBody>
          <a:bodyPr lIns="51197" tIns="25599" rIns="51197" bIns="25599" anchor="ctr">
            <a:normAutofit/>
          </a:bodyPr>
          <a:lstStyle>
            <a:lvl1pPr algn="r">
              <a:lnSpc>
                <a:spcPct val="130000"/>
              </a:lnSpc>
              <a:spcBef>
                <a:spcPts val="672"/>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6565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par>
                          <p:cTn id="13" fill="hold">
                            <p:stCondLst>
                              <p:cond delay="1000"/>
                            </p:stCondLst>
                            <p:childTnLst>
                              <p:par>
                                <p:cTn id="14" presetID="2" presetClass="entr" presetSubtype="1" decel="10000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ppt_x"/>
                                          </p:val>
                                        </p:tav>
                                        <p:tav tm="100000">
                                          <p:val>
                                            <p:strVal val="#ppt_x"/>
                                          </p:val>
                                        </p:tav>
                                      </p:tavLst>
                                    </p:anim>
                                    <p:anim calcmode="lin" valueType="num">
                                      <p:cBhvr additive="base">
                                        <p:cTn id="17" dur="75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2" decel="10000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750" fill="hold"/>
                                        <p:tgtEl>
                                          <p:spTgt spid="28"/>
                                        </p:tgtEl>
                                        <p:attrNameLst>
                                          <p:attrName>ppt_x</p:attrName>
                                        </p:attrNameLst>
                                      </p:cBhvr>
                                      <p:tavLst>
                                        <p:tav tm="0">
                                          <p:val>
                                            <p:strVal val="1+#ppt_w/2"/>
                                          </p:val>
                                        </p:tav>
                                        <p:tav tm="100000">
                                          <p:val>
                                            <p:strVal val="#ppt_x"/>
                                          </p:val>
                                        </p:tav>
                                      </p:tavLst>
                                    </p:anim>
                                    <p:anim calcmode="lin" valueType="num">
                                      <p:cBhvr additive="base">
                                        <p:cTn id="21" dur="750" fill="hold"/>
                                        <p:tgtEl>
                                          <p:spTgt spid="28"/>
                                        </p:tgtEl>
                                        <p:attrNameLst>
                                          <p:attrName>ppt_y</p:attrName>
                                        </p:attrNameLst>
                                      </p:cBhvr>
                                      <p:tavLst>
                                        <p:tav tm="0">
                                          <p:val>
                                            <p:strVal val="#ppt_y"/>
                                          </p:val>
                                        </p:tav>
                                        <p:tav tm="100000">
                                          <p:val>
                                            <p:strVal val="#ppt_y"/>
                                          </p:val>
                                        </p:tav>
                                      </p:tavLst>
                                    </p:anim>
                                  </p:childTnLst>
                                </p:cTn>
                              </p:par>
                            </p:childTnLst>
                          </p:cTn>
                        </p:par>
                        <p:par>
                          <p:cTn id="22" fill="hold">
                            <p:stCondLst>
                              <p:cond delay="1750"/>
                            </p:stCondLst>
                            <p:childTnLst>
                              <p:par>
                                <p:cTn id="23" presetID="21" presetClass="entr" presetSubtype="1" fill="hold" grpId="0"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750"/>
                                        <p:tgtEl>
                                          <p:spTgt spid="3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9">
                                            <p:txEl>
                                              <p:pRg st="0" end="0"/>
                                            </p:txEl>
                                          </p:spTgt>
                                        </p:tgtEl>
                                        <p:attrNameLst>
                                          <p:attrName>style.visibility</p:attrName>
                                        </p:attrNameLst>
                                      </p:cBhvr>
                                      <p:to>
                                        <p:strVal val="visible"/>
                                      </p:to>
                                    </p:set>
                                    <p:animEffect transition="in" filter="wipe(left)">
                                      <p:cBhvr>
                                        <p:cTn id="32" dur="500"/>
                                        <p:tgtEl>
                                          <p:spTgt spid="39">
                                            <p:txEl>
                                              <p:pRg st="0" end="0"/>
                                            </p:txEl>
                                          </p:spTgt>
                                        </p:tgtEl>
                                      </p:cBhvr>
                                    </p:animEffect>
                                  </p:childTnLst>
                                </p:cTn>
                              </p:par>
                            </p:childTnLst>
                          </p:cTn>
                        </p:par>
                        <p:par>
                          <p:cTn id="33" fill="hold">
                            <p:stCondLst>
                              <p:cond delay="3000"/>
                            </p:stCondLst>
                            <p:childTnLst>
                              <p:par>
                                <p:cTn id="34" presetID="22" presetClass="entr" presetSubtype="8"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wipe(left)">
                                      <p:cBhvr>
                                        <p:cTn id="36" dur="500"/>
                                        <p:tgtEl>
                                          <p:spTgt spid="29">
                                            <p:txEl>
                                              <p:pRg st="0" end="0"/>
                                            </p:txEl>
                                          </p:spTgt>
                                        </p:tgtEl>
                                      </p:cBhvr>
                                    </p:animEffect>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40">
                                            <p:txEl>
                                              <p:pRg st="0" end="0"/>
                                            </p:txEl>
                                          </p:spTgt>
                                        </p:tgtEl>
                                        <p:attrNameLst>
                                          <p:attrName>style.visibility</p:attrName>
                                        </p:attrNameLst>
                                      </p:cBhvr>
                                      <p:to>
                                        <p:strVal val="visible"/>
                                      </p:to>
                                    </p:set>
                                    <p:animEffect transition="in" filter="fade">
                                      <p:cBhvr>
                                        <p:cTn id="40" dur="500"/>
                                        <p:tgtEl>
                                          <p:spTgt spid="40">
                                            <p:txEl>
                                              <p:pRg st="0" end="0"/>
                                            </p:txEl>
                                          </p:spTgt>
                                        </p:tgtEl>
                                      </p:cBhvr>
                                    </p:animEffect>
                                  </p:childTnLst>
                                </p:cTn>
                              </p:par>
                            </p:childTnLst>
                          </p:cTn>
                        </p:par>
                        <p:par>
                          <p:cTn id="41" fill="hold">
                            <p:stCondLst>
                              <p:cond delay="4000"/>
                            </p:stCondLst>
                            <p:childTnLst>
                              <p:par>
                                <p:cTn id="42" presetID="2" presetClass="entr" presetSubtype="1" decel="10000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750" fill="hold"/>
                                        <p:tgtEl>
                                          <p:spTgt spid="6"/>
                                        </p:tgtEl>
                                        <p:attrNameLst>
                                          <p:attrName>ppt_x</p:attrName>
                                        </p:attrNameLst>
                                      </p:cBhvr>
                                      <p:tavLst>
                                        <p:tav tm="0">
                                          <p:val>
                                            <p:strVal val="#ppt_x"/>
                                          </p:val>
                                        </p:tav>
                                        <p:tav tm="100000">
                                          <p:val>
                                            <p:strVal val="#ppt_x"/>
                                          </p:val>
                                        </p:tav>
                                      </p:tavLst>
                                    </p:anim>
                                    <p:anim calcmode="lin" valueType="num">
                                      <p:cBhvr additive="base">
                                        <p:cTn id="45" dur="750" fill="hold"/>
                                        <p:tgtEl>
                                          <p:spTgt spid="6"/>
                                        </p:tgtEl>
                                        <p:attrNameLst>
                                          <p:attrName>ppt_y</p:attrName>
                                        </p:attrNameLst>
                                      </p:cBhvr>
                                      <p:tavLst>
                                        <p:tav tm="0">
                                          <p:val>
                                            <p:strVal val="0-#ppt_h/2"/>
                                          </p:val>
                                        </p:tav>
                                        <p:tav tm="100000">
                                          <p:val>
                                            <p:strVal val="#ppt_y"/>
                                          </p:val>
                                        </p:tav>
                                      </p:tavLst>
                                    </p:anim>
                                  </p:childTnLst>
                                </p:cTn>
                              </p:par>
                              <p:par>
                                <p:cTn id="46" presetID="2" presetClass="entr" presetSubtype="8" decel="10000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750" fill="hold"/>
                                        <p:tgtEl>
                                          <p:spTgt spid="41"/>
                                        </p:tgtEl>
                                        <p:attrNameLst>
                                          <p:attrName>ppt_x</p:attrName>
                                        </p:attrNameLst>
                                      </p:cBhvr>
                                      <p:tavLst>
                                        <p:tav tm="0">
                                          <p:val>
                                            <p:strVal val="0-#ppt_w/2"/>
                                          </p:val>
                                        </p:tav>
                                        <p:tav tm="100000">
                                          <p:val>
                                            <p:strVal val="#ppt_x"/>
                                          </p:val>
                                        </p:tav>
                                      </p:tavLst>
                                    </p:anim>
                                    <p:anim calcmode="lin" valueType="num">
                                      <p:cBhvr additive="base">
                                        <p:cTn id="49" dur="750" fill="hold"/>
                                        <p:tgtEl>
                                          <p:spTgt spid="41"/>
                                        </p:tgtEl>
                                        <p:attrNameLst>
                                          <p:attrName>ppt_y</p:attrName>
                                        </p:attrNameLst>
                                      </p:cBhvr>
                                      <p:tavLst>
                                        <p:tav tm="0">
                                          <p:val>
                                            <p:strVal val="#ppt_y"/>
                                          </p:val>
                                        </p:tav>
                                        <p:tav tm="100000">
                                          <p:val>
                                            <p:strVal val="#ppt_y"/>
                                          </p:val>
                                        </p:tav>
                                      </p:tavLst>
                                    </p:anim>
                                  </p:childTnLst>
                                </p:cTn>
                              </p:par>
                            </p:childTnLst>
                          </p:cTn>
                        </p:par>
                        <p:par>
                          <p:cTn id="50" fill="hold">
                            <p:stCondLst>
                              <p:cond delay="4750"/>
                            </p:stCondLst>
                            <p:childTnLst>
                              <p:par>
                                <p:cTn id="51" presetID="21" presetClass="entr" presetSubtype="1" fill="hold" grpId="0" nodeType="after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heel(1)">
                                      <p:cBhvr>
                                        <p:cTn id="53" dur="750"/>
                                        <p:tgtEl>
                                          <p:spTgt spid="43"/>
                                        </p:tgtEl>
                                      </p:cBhvr>
                                    </p:animEffect>
                                  </p:childTnLst>
                                </p:cTn>
                              </p:par>
                            </p:childTnLst>
                          </p:cTn>
                        </p:par>
                        <p:par>
                          <p:cTn id="54" fill="hold">
                            <p:stCondLst>
                              <p:cond delay="5500"/>
                            </p:stCondLst>
                            <p:childTnLst>
                              <p:par>
                                <p:cTn id="55" presetID="22" presetClass="entr" presetSubtype="2"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right)">
                                      <p:cBhvr>
                                        <p:cTn id="57" dur="500"/>
                                        <p:tgtEl>
                                          <p:spTgt spid="44"/>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52">
                                            <p:txEl>
                                              <p:pRg st="0" end="0"/>
                                            </p:txEl>
                                          </p:spTgt>
                                        </p:tgtEl>
                                        <p:attrNameLst>
                                          <p:attrName>style.visibility</p:attrName>
                                        </p:attrNameLst>
                                      </p:cBhvr>
                                      <p:to>
                                        <p:strVal val="visible"/>
                                      </p:to>
                                    </p:set>
                                    <p:animEffect transition="in" filter="wipe(right)">
                                      <p:cBhvr>
                                        <p:cTn id="60" dur="500"/>
                                        <p:tgtEl>
                                          <p:spTgt spid="52">
                                            <p:txEl>
                                              <p:pRg st="0" end="0"/>
                                            </p:txEl>
                                          </p:spTgt>
                                        </p:tgtEl>
                                      </p:cBhvr>
                                    </p:animEffect>
                                  </p:childTnLst>
                                </p:cTn>
                              </p:par>
                            </p:childTnLst>
                          </p:cTn>
                        </p:par>
                        <p:par>
                          <p:cTn id="61" fill="hold">
                            <p:stCondLst>
                              <p:cond delay="6000"/>
                            </p:stCondLst>
                            <p:childTnLst>
                              <p:par>
                                <p:cTn id="62" presetID="22" presetClass="entr" presetSubtype="2" fill="hold" grpId="0" nodeType="afterEffect">
                                  <p:stCondLst>
                                    <p:cond delay="0"/>
                                  </p:stCondLst>
                                  <p:childTnLst>
                                    <p:set>
                                      <p:cBhvr>
                                        <p:cTn id="63" dur="1" fill="hold">
                                          <p:stCondLst>
                                            <p:cond delay="0"/>
                                          </p:stCondLst>
                                        </p:cTn>
                                        <p:tgtEl>
                                          <p:spTgt spid="42">
                                            <p:txEl>
                                              <p:pRg st="0" end="0"/>
                                            </p:txEl>
                                          </p:spTgt>
                                        </p:tgtEl>
                                        <p:attrNameLst>
                                          <p:attrName>style.visibility</p:attrName>
                                        </p:attrNameLst>
                                      </p:cBhvr>
                                      <p:to>
                                        <p:strVal val="visible"/>
                                      </p:to>
                                    </p:set>
                                    <p:animEffect transition="in" filter="wipe(right)">
                                      <p:cBhvr>
                                        <p:cTn id="64" dur="500"/>
                                        <p:tgtEl>
                                          <p:spTgt spid="42">
                                            <p:txEl>
                                              <p:pRg st="0" end="0"/>
                                            </p:txEl>
                                          </p:spTgt>
                                        </p:tgtEl>
                                      </p:cBhvr>
                                    </p:animEffect>
                                  </p:childTnLst>
                                </p:cTn>
                              </p:par>
                            </p:childTnLst>
                          </p:cTn>
                        </p:par>
                        <p:par>
                          <p:cTn id="65" fill="hold">
                            <p:stCondLst>
                              <p:cond delay="6500"/>
                            </p:stCondLst>
                            <p:childTnLst>
                              <p:par>
                                <p:cTn id="66" presetID="10" presetClass="entr" presetSubtype="0" fill="hold" grpId="0" nodeType="afterEffect">
                                  <p:stCondLst>
                                    <p:cond delay="0"/>
                                  </p:stCondLst>
                                  <p:childTnLst>
                                    <p:set>
                                      <p:cBhvr>
                                        <p:cTn id="67" dur="1" fill="hold">
                                          <p:stCondLst>
                                            <p:cond delay="0"/>
                                          </p:stCondLst>
                                        </p:cTn>
                                        <p:tgtEl>
                                          <p:spTgt spid="53">
                                            <p:txEl>
                                              <p:pRg st="0" end="0"/>
                                            </p:txEl>
                                          </p:spTgt>
                                        </p:tgtEl>
                                        <p:attrNameLst>
                                          <p:attrName>style.visibility</p:attrName>
                                        </p:attrNameLst>
                                      </p:cBhvr>
                                      <p:to>
                                        <p:strVal val="visible"/>
                                      </p:to>
                                    </p:set>
                                    <p:animEffect transition="in" filter="fade">
                                      <p:cBhvr>
                                        <p:cTn id="68" dur="500"/>
                                        <p:tgtEl>
                                          <p:spTgt spid="53">
                                            <p:txEl>
                                              <p:pRg st="0" end="0"/>
                                            </p:txEl>
                                          </p:spTgt>
                                        </p:tgtEl>
                                      </p:cBhvr>
                                    </p:animEffect>
                                  </p:childTnLst>
                                </p:cTn>
                              </p:par>
                            </p:childTnLst>
                          </p:cTn>
                        </p:par>
                        <p:par>
                          <p:cTn id="69" fill="hold">
                            <p:stCondLst>
                              <p:cond delay="7000"/>
                            </p:stCondLst>
                            <p:childTnLst>
                              <p:par>
                                <p:cTn id="70" presetID="2" presetClass="entr" presetSubtype="1" decel="100000" fill="hold" grpId="0" nodeType="afterEffect">
                                  <p:stCondLst>
                                    <p:cond delay="0"/>
                                  </p:stCondLst>
                                  <p:childTnLst>
                                    <p:set>
                                      <p:cBhvr>
                                        <p:cTn id="71" dur="1" fill="hold">
                                          <p:stCondLst>
                                            <p:cond delay="0"/>
                                          </p:stCondLst>
                                        </p:cTn>
                                        <p:tgtEl>
                                          <p:spTgt spid="7"/>
                                        </p:tgtEl>
                                        <p:attrNameLst>
                                          <p:attrName>style.visibility</p:attrName>
                                        </p:attrNameLst>
                                      </p:cBhvr>
                                      <p:to>
                                        <p:strVal val="visible"/>
                                      </p:to>
                                    </p:set>
                                    <p:anim calcmode="lin" valueType="num">
                                      <p:cBhvr additive="base">
                                        <p:cTn id="72" dur="750" fill="hold"/>
                                        <p:tgtEl>
                                          <p:spTgt spid="7"/>
                                        </p:tgtEl>
                                        <p:attrNameLst>
                                          <p:attrName>ppt_x</p:attrName>
                                        </p:attrNameLst>
                                      </p:cBhvr>
                                      <p:tavLst>
                                        <p:tav tm="0">
                                          <p:val>
                                            <p:strVal val="#ppt_x"/>
                                          </p:val>
                                        </p:tav>
                                        <p:tav tm="100000">
                                          <p:val>
                                            <p:strVal val="#ppt_x"/>
                                          </p:val>
                                        </p:tav>
                                      </p:tavLst>
                                    </p:anim>
                                    <p:anim calcmode="lin" valueType="num">
                                      <p:cBhvr additive="base">
                                        <p:cTn id="73" dur="750" fill="hold"/>
                                        <p:tgtEl>
                                          <p:spTgt spid="7"/>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750" fill="hold"/>
                                        <p:tgtEl>
                                          <p:spTgt spid="11"/>
                                        </p:tgtEl>
                                        <p:attrNameLst>
                                          <p:attrName>ppt_x</p:attrName>
                                        </p:attrNameLst>
                                      </p:cBhvr>
                                      <p:tavLst>
                                        <p:tav tm="0">
                                          <p:val>
                                            <p:strVal val="1+#ppt_w/2"/>
                                          </p:val>
                                        </p:tav>
                                        <p:tav tm="100000">
                                          <p:val>
                                            <p:strVal val="#ppt_x"/>
                                          </p:val>
                                        </p:tav>
                                      </p:tavLst>
                                    </p:anim>
                                    <p:anim calcmode="lin" valueType="num">
                                      <p:cBhvr additive="base">
                                        <p:cTn id="77" dur="75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7750"/>
                            </p:stCondLst>
                            <p:childTnLst>
                              <p:par>
                                <p:cTn id="79" presetID="21" presetClass="entr" presetSubtype="1" fill="hold" grpId="0"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wheel(1)">
                                      <p:cBhvr>
                                        <p:cTn id="81" dur="750"/>
                                        <p:tgtEl>
                                          <p:spTgt spid="17"/>
                                        </p:tgtEl>
                                      </p:cBhvr>
                                    </p:animEffect>
                                  </p:childTnLst>
                                </p:cTn>
                              </p:par>
                            </p:childTnLst>
                          </p:cTn>
                        </p:par>
                        <p:par>
                          <p:cTn id="82" fill="hold">
                            <p:stCondLst>
                              <p:cond delay="8500"/>
                            </p:stCondLst>
                            <p:childTnLst>
                              <p:par>
                                <p:cTn id="83" presetID="22" presetClass="entr" presetSubtype="8" fill="hold"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left)">
                                      <p:cBhvr>
                                        <p:cTn id="85" dur="500"/>
                                        <p:tgtEl>
                                          <p:spTgt spid="18"/>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26">
                                            <p:txEl>
                                              <p:pRg st="0" end="0"/>
                                            </p:txEl>
                                          </p:spTgt>
                                        </p:tgtEl>
                                        <p:attrNameLst>
                                          <p:attrName>style.visibility</p:attrName>
                                        </p:attrNameLst>
                                      </p:cBhvr>
                                      <p:to>
                                        <p:strVal val="visible"/>
                                      </p:to>
                                    </p:set>
                                    <p:animEffect transition="in" filter="wipe(left)">
                                      <p:cBhvr>
                                        <p:cTn id="88" dur="500"/>
                                        <p:tgtEl>
                                          <p:spTgt spid="26">
                                            <p:txEl>
                                              <p:pRg st="0" end="0"/>
                                            </p:txEl>
                                          </p:spTgt>
                                        </p:tgtEl>
                                      </p:cBhvr>
                                    </p:animEffect>
                                  </p:childTnLst>
                                </p:cTn>
                              </p:par>
                            </p:childTnLst>
                          </p:cTn>
                        </p:par>
                        <p:par>
                          <p:cTn id="89" fill="hold">
                            <p:stCondLst>
                              <p:cond delay="9000"/>
                            </p:stCondLst>
                            <p:childTnLst>
                              <p:par>
                                <p:cTn id="90" presetID="22" presetClass="entr" presetSubtype="8" fill="hold" grpId="0" nodeType="afterEffect">
                                  <p:stCondLst>
                                    <p:cond delay="0"/>
                                  </p:stCondLst>
                                  <p:childTnLst>
                                    <p:set>
                                      <p:cBhvr>
                                        <p:cTn id="91" dur="1" fill="hold">
                                          <p:stCondLst>
                                            <p:cond delay="0"/>
                                          </p:stCondLst>
                                        </p:cTn>
                                        <p:tgtEl>
                                          <p:spTgt spid="9">
                                            <p:txEl>
                                              <p:pRg st="0" end="0"/>
                                            </p:txEl>
                                          </p:spTgt>
                                        </p:tgtEl>
                                        <p:attrNameLst>
                                          <p:attrName>style.visibility</p:attrName>
                                        </p:attrNameLst>
                                      </p:cBhvr>
                                      <p:to>
                                        <p:strVal val="visible"/>
                                      </p:to>
                                    </p:set>
                                    <p:animEffect transition="in" filter="wipe(left)">
                                      <p:cBhvr>
                                        <p:cTn id="92" dur="500"/>
                                        <p:tgtEl>
                                          <p:spTgt spid="9">
                                            <p:txEl>
                                              <p:pRg st="0" end="0"/>
                                            </p:txEl>
                                          </p:spTgt>
                                        </p:tgtEl>
                                      </p:cBhvr>
                                    </p:animEffect>
                                  </p:childTnLst>
                                </p:cTn>
                              </p:par>
                            </p:childTnLst>
                          </p:cTn>
                        </p:par>
                        <p:par>
                          <p:cTn id="93" fill="hold">
                            <p:stCondLst>
                              <p:cond delay="9500"/>
                            </p:stCondLst>
                            <p:childTnLst>
                              <p:par>
                                <p:cTn id="94" presetID="10" presetClass="entr" presetSubtype="0" fill="hold" grpId="0" nodeType="afterEffect">
                                  <p:stCondLst>
                                    <p:cond delay="0"/>
                                  </p:stCondLst>
                                  <p:childTnLst>
                                    <p:set>
                                      <p:cBhvr>
                                        <p:cTn id="95" dur="1" fill="hold">
                                          <p:stCondLst>
                                            <p:cond delay="0"/>
                                          </p:stCondLst>
                                        </p:cTn>
                                        <p:tgtEl>
                                          <p:spTgt spid="27">
                                            <p:txEl>
                                              <p:pRg st="0" end="0"/>
                                            </p:txEl>
                                          </p:spTgt>
                                        </p:tgtEl>
                                        <p:attrNameLst>
                                          <p:attrName>style.visibility</p:attrName>
                                        </p:attrNameLst>
                                      </p:cBhvr>
                                      <p:to>
                                        <p:strVal val="visible"/>
                                      </p:to>
                                    </p:set>
                                    <p:animEffect transition="in" filter="fade">
                                      <p:cBhvr>
                                        <p:cTn id="96" dur="500"/>
                                        <p:tgtEl>
                                          <p:spTgt spid="27">
                                            <p:txEl>
                                              <p:pRg st="0" end="0"/>
                                            </p:txEl>
                                          </p:spTgt>
                                        </p:tgtEl>
                                      </p:cBhvr>
                                    </p:animEffect>
                                  </p:childTnLst>
                                </p:cTn>
                              </p:par>
                            </p:childTnLst>
                          </p:cTn>
                        </p:par>
                        <p:par>
                          <p:cTn id="97" fill="hold">
                            <p:stCondLst>
                              <p:cond delay="10000"/>
                            </p:stCondLst>
                            <p:childTnLst>
                              <p:par>
                                <p:cTn id="98" presetID="2" presetClass="entr" presetSubtype="1" decel="100000" fill="hold" grpId="0" nodeType="afterEffect">
                                  <p:stCondLst>
                                    <p:cond delay="0"/>
                                  </p:stCondLst>
                                  <p:childTnLst>
                                    <p:set>
                                      <p:cBhvr>
                                        <p:cTn id="99" dur="1" fill="hold">
                                          <p:stCondLst>
                                            <p:cond delay="0"/>
                                          </p:stCondLst>
                                        </p:cTn>
                                        <p:tgtEl>
                                          <p:spTgt spid="8"/>
                                        </p:tgtEl>
                                        <p:attrNameLst>
                                          <p:attrName>style.visibility</p:attrName>
                                        </p:attrNameLst>
                                      </p:cBhvr>
                                      <p:to>
                                        <p:strVal val="visible"/>
                                      </p:to>
                                    </p:set>
                                    <p:anim calcmode="lin" valueType="num">
                                      <p:cBhvr additive="base">
                                        <p:cTn id="100" dur="750" fill="hold"/>
                                        <p:tgtEl>
                                          <p:spTgt spid="8"/>
                                        </p:tgtEl>
                                        <p:attrNameLst>
                                          <p:attrName>ppt_x</p:attrName>
                                        </p:attrNameLst>
                                      </p:cBhvr>
                                      <p:tavLst>
                                        <p:tav tm="0">
                                          <p:val>
                                            <p:strVal val="#ppt_x"/>
                                          </p:val>
                                        </p:tav>
                                        <p:tav tm="100000">
                                          <p:val>
                                            <p:strVal val="#ppt_x"/>
                                          </p:val>
                                        </p:tav>
                                      </p:tavLst>
                                    </p:anim>
                                    <p:anim calcmode="lin" valueType="num">
                                      <p:cBhvr additive="base">
                                        <p:cTn id="101" dur="750" fill="hold"/>
                                        <p:tgtEl>
                                          <p:spTgt spid="8"/>
                                        </p:tgtEl>
                                        <p:attrNameLst>
                                          <p:attrName>ppt_y</p:attrName>
                                        </p:attrNameLst>
                                      </p:cBhvr>
                                      <p:tavLst>
                                        <p:tav tm="0">
                                          <p:val>
                                            <p:strVal val="0-#ppt_h/2"/>
                                          </p:val>
                                        </p:tav>
                                        <p:tav tm="100000">
                                          <p:val>
                                            <p:strVal val="#ppt_y"/>
                                          </p:val>
                                        </p:tav>
                                      </p:tavLst>
                                    </p:anim>
                                  </p:childTnLst>
                                </p:cTn>
                              </p:par>
                              <p:par>
                                <p:cTn id="102" presetID="2" presetClass="entr" presetSubtype="8" decel="10000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 calcmode="lin" valueType="num">
                                      <p:cBhvr additive="base">
                                        <p:cTn id="104" dur="750" fill="hold"/>
                                        <p:tgtEl>
                                          <p:spTgt spid="54"/>
                                        </p:tgtEl>
                                        <p:attrNameLst>
                                          <p:attrName>ppt_x</p:attrName>
                                        </p:attrNameLst>
                                      </p:cBhvr>
                                      <p:tavLst>
                                        <p:tav tm="0">
                                          <p:val>
                                            <p:strVal val="0-#ppt_w/2"/>
                                          </p:val>
                                        </p:tav>
                                        <p:tav tm="100000">
                                          <p:val>
                                            <p:strVal val="#ppt_x"/>
                                          </p:val>
                                        </p:tav>
                                      </p:tavLst>
                                    </p:anim>
                                    <p:anim calcmode="lin" valueType="num">
                                      <p:cBhvr additive="base">
                                        <p:cTn id="105" dur="750" fill="hold"/>
                                        <p:tgtEl>
                                          <p:spTgt spid="54"/>
                                        </p:tgtEl>
                                        <p:attrNameLst>
                                          <p:attrName>ppt_y</p:attrName>
                                        </p:attrNameLst>
                                      </p:cBhvr>
                                      <p:tavLst>
                                        <p:tav tm="0">
                                          <p:val>
                                            <p:strVal val="#ppt_y"/>
                                          </p:val>
                                        </p:tav>
                                        <p:tav tm="100000">
                                          <p:val>
                                            <p:strVal val="#ppt_y"/>
                                          </p:val>
                                        </p:tav>
                                      </p:tavLst>
                                    </p:anim>
                                  </p:childTnLst>
                                </p:cTn>
                              </p:par>
                            </p:childTnLst>
                          </p:cTn>
                        </p:par>
                        <p:par>
                          <p:cTn id="106" fill="hold">
                            <p:stCondLst>
                              <p:cond delay="10750"/>
                            </p:stCondLst>
                            <p:childTnLst>
                              <p:par>
                                <p:cTn id="107" presetID="21" presetClass="entr" presetSubtype="1" fill="hold" grpId="0" nodeType="after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wheel(1)">
                                      <p:cBhvr>
                                        <p:cTn id="109" dur="750"/>
                                        <p:tgtEl>
                                          <p:spTgt spid="56"/>
                                        </p:tgtEl>
                                      </p:cBhvr>
                                    </p:animEffect>
                                  </p:childTnLst>
                                </p:cTn>
                              </p:par>
                            </p:childTnLst>
                          </p:cTn>
                        </p:par>
                        <p:par>
                          <p:cTn id="110" fill="hold">
                            <p:stCondLst>
                              <p:cond delay="11500"/>
                            </p:stCondLst>
                            <p:childTnLst>
                              <p:par>
                                <p:cTn id="111" presetID="22" presetClass="entr" presetSubtype="2" fill="hold" nodeType="after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wipe(right)">
                                      <p:cBhvr>
                                        <p:cTn id="113" dur="500"/>
                                        <p:tgtEl>
                                          <p:spTgt spid="57"/>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5">
                                            <p:txEl>
                                              <p:pRg st="0" end="0"/>
                                            </p:txEl>
                                          </p:spTgt>
                                        </p:tgtEl>
                                        <p:attrNameLst>
                                          <p:attrName>style.visibility</p:attrName>
                                        </p:attrNameLst>
                                      </p:cBhvr>
                                      <p:to>
                                        <p:strVal val="visible"/>
                                      </p:to>
                                    </p:set>
                                    <p:animEffect transition="in" filter="wipe(right)">
                                      <p:cBhvr>
                                        <p:cTn id="116" dur="500"/>
                                        <p:tgtEl>
                                          <p:spTgt spid="65">
                                            <p:txEl>
                                              <p:pRg st="0" end="0"/>
                                            </p:txEl>
                                          </p:spTgt>
                                        </p:tgtEl>
                                      </p:cBhvr>
                                    </p:animEffect>
                                  </p:childTnLst>
                                </p:cTn>
                              </p:par>
                            </p:childTnLst>
                          </p:cTn>
                        </p:par>
                        <p:par>
                          <p:cTn id="117" fill="hold">
                            <p:stCondLst>
                              <p:cond delay="12000"/>
                            </p:stCondLst>
                            <p:childTnLst>
                              <p:par>
                                <p:cTn id="118" presetID="22" presetClass="entr" presetSubtype="2" fill="hold" grpId="0" nodeType="afterEffect">
                                  <p:stCondLst>
                                    <p:cond delay="0"/>
                                  </p:stCondLst>
                                  <p:childTnLst>
                                    <p:set>
                                      <p:cBhvr>
                                        <p:cTn id="119" dur="1" fill="hold">
                                          <p:stCondLst>
                                            <p:cond delay="0"/>
                                          </p:stCondLst>
                                        </p:cTn>
                                        <p:tgtEl>
                                          <p:spTgt spid="55">
                                            <p:txEl>
                                              <p:pRg st="0" end="0"/>
                                            </p:txEl>
                                          </p:spTgt>
                                        </p:tgtEl>
                                        <p:attrNameLst>
                                          <p:attrName>style.visibility</p:attrName>
                                        </p:attrNameLst>
                                      </p:cBhvr>
                                      <p:to>
                                        <p:strVal val="visible"/>
                                      </p:to>
                                    </p:set>
                                    <p:animEffect transition="in" filter="wipe(right)">
                                      <p:cBhvr>
                                        <p:cTn id="120" dur="500"/>
                                        <p:tgtEl>
                                          <p:spTgt spid="55">
                                            <p:txEl>
                                              <p:pRg st="0" end="0"/>
                                            </p:txEl>
                                          </p:spTgt>
                                        </p:tgtEl>
                                      </p:cBhvr>
                                    </p:animEffect>
                                  </p:childTnLst>
                                </p:cTn>
                              </p:par>
                            </p:childTnLst>
                          </p:cTn>
                        </p:par>
                        <p:par>
                          <p:cTn id="121" fill="hold">
                            <p:stCondLst>
                              <p:cond delay="12500"/>
                            </p:stCondLst>
                            <p:childTnLst>
                              <p:par>
                                <p:cTn id="122" presetID="10" presetClass="entr" presetSubtype="0" fill="hold" grpId="0" nodeType="afterEffect">
                                  <p:stCondLst>
                                    <p:cond delay="0"/>
                                  </p:stCondLst>
                                  <p:childTnLst>
                                    <p:set>
                                      <p:cBhvr>
                                        <p:cTn id="123" dur="1" fill="hold">
                                          <p:stCondLst>
                                            <p:cond delay="0"/>
                                          </p:stCondLst>
                                        </p:cTn>
                                        <p:tgtEl>
                                          <p:spTgt spid="66">
                                            <p:txEl>
                                              <p:pRg st="0" end="0"/>
                                            </p:txEl>
                                          </p:spTgt>
                                        </p:tgtEl>
                                        <p:attrNameLst>
                                          <p:attrName>style.visibility</p:attrName>
                                        </p:attrNameLst>
                                      </p:cBhvr>
                                      <p:to>
                                        <p:strVal val="visible"/>
                                      </p:to>
                                    </p:set>
                                    <p:animEffect transition="in" filter="fade">
                                      <p:cBhvr>
                                        <p:cTn id="124" dur="5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4" grpId="0" animBg="1"/>
      <p:bldP spid="5" grpId="0" animBg="1"/>
      <p:bldP spid="6" grpId="0" animBg="1"/>
      <p:bldP spid="7" grpId="0" animBg="1"/>
      <p:bldP spid="8" grpId="0" animBg="1"/>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7" grpId="0" animBg="1"/>
      <p:bldP spid="26" grpId="0" build="p">
        <p:tmplLst>
          <p:tmpl lvl="1">
            <p:tnLst>
              <p:par>
                <p:cTn presetID="22" presetClass="entr" presetSubtype="8"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animBg="1"/>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9" grpId="0" build="p">
        <p:tmplLst>
          <p:tmpl lvl="1">
            <p:tnLst>
              <p:par>
                <p:cTn presetID="22" presetClass="entr" presetSubtype="8" fill="hold" nodeType="with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left)">
                      <p:cBhvr>
                        <p:cTn dur="500"/>
                        <p:tgtEl>
                          <p:spTgt spid="39"/>
                        </p:tgtEl>
                      </p:cBhvr>
                    </p:animEffect>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animBg="1"/>
      <p:bldP spid="42" grpId="0" build="p">
        <p:tmplLst>
          <p:tmpl lvl="1">
            <p:tnLst>
              <p:par>
                <p:cTn presetID="22" presetClass="entr" presetSubtype="2"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wipe(right)">
                      <p:cBhvr>
                        <p:cTn dur="500"/>
                        <p:tgtEl>
                          <p:spTgt spid="42"/>
                        </p:tgtEl>
                      </p:cBhvr>
                    </p:animEffect>
                  </p:childTnLst>
                </p:cTn>
              </p:par>
            </p:tnLst>
          </p:tmpl>
        </p:tmplLst>
      </p:bldP>
      <p:bldP spid="43" grpId="0" animBg="1"/>
      <p:bldP spid="52" grpId="0" build="p">
        <p:tmplLst>
          <p:tmpl lvl="1">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build="p">
        <p:tmplLst>
          <p:tmpl lvl="1">
            <p:tnLst>
              <p:par>
                <p:cTn presetID="10"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4" grpId="0" animBg="1"/>
      <p:bldP spid="55" grpId="0" build="p">
        <p:tmplLst>
          <p:tmpl lvl="1">
            <p:tnLst>
              <p:par>
                <p:cTn presetID="22" presetClass="entr" presetSubtype="2"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right)">
                      <p:cBhvr>
                        <p:cTn dur="500"/>
                        <p:tgtEl>
                          <p:spTgt spid="55"/>
                        </p:tgtEl>
                      </p:cBhvr>
                    </p:animEffect>
                  </p:childTnLst>
                </p:cTn>
              </p:par>
            </p:tnLst>
          </p:tmpl>
        </p:tmplLst>
      </p:bldP>
      <p:bldP spid="56" grpId="0" animBg="1"/>
      <p:bldP spid="65" grpId="0" build="p">
        <p:tmplLst>
          <p:tmpl lvl="1">
            <p:tnLst>
              <p:par>
                <p:cTn presetID="22" presetClass="entr" presetSubtype="2"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wipe(right)">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01</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02</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dirty="0">
                  <a:solidFill>
                    <a:schemeClr val="bg1"/>
                  </a:solidFill>
                  <a:effectLst>
                    <a:innerShdw blurRad="63500" dist="50800" dir="18900000">
                      <a:prstClr val="black">
                        <a:alpha val="50000"/>
                      </a:prstClr>
                    </a:innerShdw>
                  </a:effectLst>
                  <a:latin typeface="+mj-lt"/>
                </a:rPr>
                <a:t>03</a:t>
              </a:r>
              <a:endParaRPr kumimoji="1" lang="ja-JP" altLang="en-US" sz="1800" dirty="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lIns="51197" tIns="25599" rIns="51197" bIns="25599">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lIns="51197" tIns="25599" rIns="51197" bIns="25599"/>
          <a:lstStyle>
            <a:lvl1pPr>
              <a:defRPr sz="1100"/>
            </a:lvl1pPr>
          </a:lstStyle>
          <a:p>
            <a:r>
              <a:rPr kumimoji="1" lang="en-US" altLang="ja-JP" dirty="0"/>
              <a:t>      add an image</a:t>
            </a:r>
            <a:endParaRPr kumimoji="1" lang="ja-JP" altLang="en-US" dirty="0"/>
          </a:p>
        </p:txBody>
      </p:sp>
      <p:sp>
        <p:nvSpPr>
          <p:cNvPr id="50" name="テキスト プレースホルダー 5"/>
          <p:cNvSpPr>
            <a:spLocks noGrp="1"/>
          </p:cNvSpPr>
          <p:nvPr>
            <p:ph type="body" sz="quarter" idx="18" hasCustomPrompt="1"/>
          </p:nvPr>
        </p:nvSpPr>
        <p:spPr>
          <a:xfrm>
            <a:off x="1474559" y="4508083"/>
            <a:ext cx="620055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2 Images, Captions and Description">
    <p:spTree>
      <p:nvGrpSpPr>
        <p:cNvPr id="1" name=""/>
        <p:cNvGrpSpPr/>
        <p:nvPr/>
      </p:nvGrpSpPr>
      <p:grpSpPr>
        <a:xfrm>
          <a:off x="0" y="0"/>
          <a:ext cx="0" cy="0"/>
          <a:chOff x="0" y="0"/>
          <a:chExt cx="0" cy="0"/>
        </a:xfrm>
      </p:grpSpPr>
      <p:sp>
        <p:nvSpPr>
          <p:cNvPr id="34" name="正方形/長方形 33"/>
          <p:cNvSpPr/>
          <p:nvPr/>
        </p:nvSpPr>
        <p:spPr>
          <a:xfrm>
            <a:off x="0" y="979569"/>
            <a:ext cx="9144000" cy="2844799"/>
          </a:xfrm>
          <a:prstGeom prst="rect">
            <a:avLst/>
          </a:prstGeom>
          <a:blipFill dpi="0" rotWithShape="0">
            <a:blip r:embed="rId2"/>
            <a:srcRect/>
            <a:tile tx="0" ty="0" sx="100000" sy="100000" flip="none" algn="tl"/>
          </a:bli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21768" y="3"/>
            <a:ext cx="9122232" cy="2786744"/>
          </a:xfrm>
          <a:prstGeom prst="rect">
            <a:avLst/>
          </a:prstGeom>
          <a:blipFill dpi="0" rotWithShape="0">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正方形/長方形 9"/>
          <p:cNvSpPr/>
          <p:nvPr/>
        </p:nvSpPr>
        <p:spPr>
          <a:xfrm>
            <a:off x="-21766" y="-29027"/>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正方形/長方形 9"/>
          <p:cNvSpPr/>
          <p:nvPr/>
        </p:nvSpPr>
        <p:spPr>
          <a:xfrm rot="10800000">
            <a:off x="4232569" y="1008592"/>
            <a:ext cx="4933205" cy="2844800"/>
          </a:xfrm>
          <a:custGeom>
            <a:avLst/>
            <a:gdLst/>
            <a:ahLst/>
            <a:cxnLst/>
            <a:rect l="l" t="t" r="r" b="b"/>
            <a:pathLst>
              <a:path w="9868123" h="4267200">
                <a:moveTo>
                  <a:pt x="0" y="0"/>
                </a:moveTo>
                <a:lnTo>
                  <a:pt x="87084" y="0"/>
                </a:lnTo>
                <a:lnTo>
                  <a:pt x="7794170" y="0"/>
                </a:lnTo>
                <a:lnTo>
                  <a:pt x="7881254" y="0"/>
                </a:lnTo>
                <a:lnTo>
                  <a:pt x="9868123" y="4267200"/>
                </a:lnTo>
                <a:lnTo>
                  <a:pt x="9781039" y="4267200"/>
                </a:lnTo>
                <a:lnTo>
                  <a:pt x="7881254" y="4267200"/>
                </a:lnTo>
                <a:lnTo>
                  <a:pt x="7794170" y="4267200"/>
                </a:lnTo>
                <a:lnTo>
                  <a:pt x="87084" y="4267200"/>
                </a:lnTo>
                <a:lnTo>
                  <a:pt x="0" y="4267200"/>
                </a:lnTo>
                <a:close/>
              </a:path>
            </a:pathLst>
          </a:custGeom>
          <a:blipFill dpi="0" rotWithShape="0">
            <a:blip r:embed="rId3"/>
            <a:srcRect/>
            <a:tile tx="0" ty="0" sx="100000" sy="100000" flip="none" algn="tl"/>
          </a:blipFill>
          <a:ln>
            <a:noFill/>
          </a:ln>
          <a:effectLst>
            <a:outerShdw blurRad="50800" dist="38100" dir="16200000"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図プレースホルダー 31"/>
          <p:cNvSpPr>
            <a:spLocks noGrp="1"/>
          </p:cNvSpPr>
          <p:nvPr>
            <p:ph type="pic" sz="quarter" idx="16" hasCustomPrompt="1"/>
          </p:nvPr>
        </p:nvSpPr>
        <p:spPr>
          <a:xfrm>
            <a:off x="4534935" y="1127092"/>
            <a:ext cx="4609073" cy="2607809"/>
          </a:xfrm>
          <a:custGeom>
            <a:avLst/>
            <a:gdLst>
              <a:gd name="connsiteX0" fmla="*/ 0 w 9248776"/>
              <a:gd name="connsiteY0" fmla="*/ 0 h 3846514"/>
              <a:gd name="connsiteX1" fmla="*/ 9248776 w 9248776"/>
              <a:gd name="connsiteY1" fmla="*/ 0 h 3846514"/>
              <a:gd name="connsiteX2" fmla="*/ 9248776 w 9248776"/>
              <a:gd name="connsiteY2" fmla="*/ 3846514 h 3846514"/>
              <a:gd name="connsiteX3" fmla="*/ 0 w 9248776"/>
              <a:gd name="connsiteY3" fmla="*/ 3846514 h 3846514"/>
              <a:gd name="connsiteX4" fmla="*/ 0 w 9248776"/>
              <a:gd name="connsiteY4" fmla="*/ 0 h 3846514"/>
              <a:gd name="connsiteX0" fmla="*/ 0 w 9248776"/>
              <a:gd name="connsiteY0" fmla="*/ 0 h 3846514"/>
              <a:gd name="connsiteX1" fmla="*/ 9248776 w 9248776"/>
              <a:gd name="connsiteY1" fmla="*/ 0 h 3846514"/>
              <a:gd name="connsiteX2" fmla="*/ 9248776 w 9248776"/>
              <a:gd name="connsiteY2" fmla="*/ 3846514 h 3846514"/>
              <a:gd name="connsiteX3" fmla="*/ 1799772 w 9248776"/>
              <a:gd name="connsiteY3" fmla="*/ 3817485 h 3846514"/>
              <a:gd name="connsiteX4" fmla="*/ 0 w 9248776"/>
              <a:gd name="connsiteY4" fmla="*/ 0 h 3846514"/>
              <a:gd name="connsiteX0" fmla="*/ 0 w 9219747"/>
              <a:gd name="connsiteY0" fmla="*/ 0 h 3846514"/>
              <a:gd name="connsiteX1" fmla="*/ 9219747 w 9219747"/>
              <a:gd name="connsiteY1" fmla="*/ 0 h 3846514"/>
              <a:gd name="connsiteX2" fmla="*/ 9219747 w 9219747"/>
              <a:gd name="connsiteY2" fmla="*/ 3846514 h 3846514"/>
              <a:gd name="connsiteX3" fmla="*/ 1770743 w 9219747"/>
              <a:gd name="connsiteY3" fmla="*/ 3817485 h 3846514"/>
              <a:gd name="connsiteX4" fmla="*/ 0 w 9219747"/>
              <a:gd name="connsiteY4" fmla="*/ 0 h 3846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9747" h="3846514">
                <a:moveTo>
                  <a:pt x="0" y="0"/>
                </a:moveTo>
                <a:lnTo>
                  <a:pt x="9219747" y="0"/>
                </a:lnTo>
                <a:lnTo>
                  <a:pt x="9219747" y="3846514"/>
                </a:lnTo>
                <a:lnTo>
                  <a:pt x="1770743" y="3817485"/>
                </a:lnTo>
                <a:lnTo>
                  <a:pt x="0" y="0"/>
                </a:lnTo>
                <a:close/>
              </a:path>
            </a:pathLst>
          </a:custGeom>
          <a:effectLst>
            <a:innerShdw blurRad="114300">
              <a:prstClr val="black"/>
            </a:innerShdw>
          </a:effectLst>
        </p:spPr>
        <p:txBody>
          <a:bodyPr lIns="51197" tIns="25599" rIns="51197" bIns="25599">
            <a:normAutofit/>
          </a:bodyPr>
          <a:lstStyle>
            <a:lvl1pPr>
              <a:defRPr sz="1100" baseline="0"/>
            </a:lvl1pPr>
          </a:lstStyle>
          <a:p>
            <a:r>
              <a:rPr kumimoji="1" lang="en-US" altLang="ja-JP" dirty="0"/>
              <a:t>   Add an image</a:t>
            </a:r>
            <a:endParaRPr kumimoji="1" lang="ja-JP" altLang="en-US" dirty="0"/>
          </a:p>
        </p:txBody>
      </p:sp>
      <p:sp>
        <p:nvSpPr>
          <p:cNvPr id="28" name="図プレースホルダー 27"/>
          <p:cNvSpPr>
            <a:spLocks noGrp="1"/>
          </p:cNvSpPr>
          <p:nvPr>
            <p:ph type="pic" sz="quarter" idx="15" hasCustomPrompt="1"/>
          </p:nvPr>
        </p:nvSpPr>
        <p:spPr>
          <a:xfrm>
            <a:off x="7" y="89206"/>
            <a:ext cx="4636511" cy="2600779"/>
          </a:xfrm>
          <a:custGeom>
            <a:avLst/>
            <a:gdLst>
              <a:gd name="connsiteX0" fmla="*/ 0 w 9274629"/>
              <a:gd name="connsiteY0" fmla="*/ 0 h 4017284"/>
              <a:gd name="connsiteX1" fmla="*/ 9274629 w 9274629"/>
              <a:gd name="connsiteY1" fmla="*/ 0 h 4017284"/>
              <a:gd name="connsiteX2" fmla="*/ 9274629 w 9274629"/>
              <a:gd name="connsiteY2" fmla="*/ 4017284 h 4017284"/>
              <a:gd name="connsiteX3" fmla="*/ 0 w 9274629"/>
              <a:gd name="connsiteY3" fmla="*/ 4017284 h 4017284"/>
              <a:gd name="connsiteX4" fmla="*/ 0 w 9274629"/>
              <a:gd name="connsiteY4" fmla="*/ 0 h 4017284"/>
              <a:gd name="connsiteX0" fmla="*/ 0 w 9274629"/>
              <a:gd name="connsiteY0" fmla="*/ 14514 h 4031798"/>
              <a:gd name="connsiteX1" fmla="*/ 7402286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31798"/>
              <a:gd name="connsiteX1" fmla="*/ 7329715 w 9274629"/>
              <a:gd name="connsiteY1" fmla="*/ 0 h 4031798"/>
              <a:gd name="connsiteX2" fmla="*/ 9274629 w 9274629"/>
              <a:gd name="connsiteY2" fmla="*/ 4031798 h 4031798"/>
              <a:gd name="connsiteX3" fmla="*/ 0 w 9274629"/>
              <a:gd name="connsiteY3" fmla="*/ 4031798 h 4031798"/>
              <a:gd name="connsiteX4" fmla="*/ 0 w 9274629"/>
              <a:gd name="connsiteY4" fmla="*/ 14514 h 4031798"/>
              <a:gd name="connsiteX0" fmla="*/ 0 w 9274629"/>
              <a:gd name="connsiteY0" fmla="*/ 14514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 h 4046312"/>
              <a:gd name="connsiteX0" fmla="*/ 0 w 9274629"/>
              <a:gd name="connsiteY0" fmla="*/ 145143 h 4046312"/>
              <a:gd name="connsiteX1" fmla="*/ 7329715 w 9274629"/>
              <a:gd name="connsiteY1" fmla="*/ 0 h 4046312"/>
              <a:gd name="connsiteX2" fmla="*/ 9245601 w 9274629"/>
              <a:gd name="connsiteY2" fmla="*/ 4046312 h 4046312"/>
              <a:gd name="connsiteX3" fmla="*/ 9274629 w 9274629"/>
              <a:gd name="connsiteY3" fmla="*/ 4031798 h 4046312"/>
              <a:gd name="connsiteX4" fmla="*/ 0 w 9274629"/>
              <a:gd name="connsiteY4" fmla="*/ 4031798 h 4046312"/>
              <a:gd name="connsiteX5" fmla="*/ 0 w 9274629"/>
              <a:gd name="connsiteY5" fmla="*/ 145143 h 4046312"/>
              <a:gd name="connsiteX0" fmla="*/ 0 w 9274629"/>
              <a:gd name="connsiteY0" fmla="*/ 0 h 3901169"/>
              <a:gd name="connsiteX1" fmla="*/ 7402286 w 9274629"/>
              <a:gd name="connsiteY1" fmla="*/ 14515 h 3901169"/>
              <a:gd name="connsiteX2" fmla="*/ 9245601 w 9274629"/>
              <a:gd name="connsiteY2" fmla="*/ 3901169 h 3901169"/>
              <a:gd name="connsiteX3" fmla="*/ 9274629 w 9274629"/>
              <a:gd name="connsiteY3" fmla="*/ 3886655 h 3901169"/>
              <a:gd name="connsiteX4" fmla="*/ 0 w 9274629"/>
              <a:gd name="connsiteY4" fmla="*/ 3886655 h 3901169"/>
              <a:gd name="connsiteX5" fmla="*/ 0 w 9274629"/>
              <a:gd name="connsiteY5" fmla="*/ 0 h 390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4629" h="3901169">
                <a:moveTo>
                  <a:pt x="0" y="0"/>
                </a:moveTo>
                <a:lnTo>
                  <a:pt x="7402286" y="14515"/>
                </a:lnTo>
                <a:cubicBezTo>
                  <a:pt x="8040915" y="1329419"/>
                  <a:pt x="8606972" y="2586265"/>
                  <a:pt x="9245601" y="3901169"/>
                </a:cubicBezTo>
                <a:lnTo>
                  <a:pt x="9274629" y="3886655"/>
                </a:lnTo>
                <a:lnTo>
                  <a:pt x="0" y="3886655"/>
                </a:lnTo>
                <a:lnTo>
                  <a:pt x="0" y="0"/>
                </a:lnTo>
                <a:close/>
              </a:path>
            </a:pathLst>
          </a:custGeom>
          <a:effectLst>
            <a:innerShdw blurRad="114300">
              <a:prstClr val="black"/>
            </a:inn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a:xfrm>
            <a:off x="457200" y="3952189"/>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6" name="テキスト プレースホルダー 5"/>
          <p:cNvSpPr>
            <a:spLocks noGrp="1"/>
          </p:cNvSpPr>
          <p:nvPr>
            <p:ph type="body" sz="quarter" idx="12" hasCustomPrompt="1"/>
          </p:nvPr>
        </p:nvSpPr>
        <p:spPr>
          <a:xfrm>
            <a:off x="1455755" y="4961207"/>
            <a:ext cx="6232503" cy="1012875"/>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7" name="正方形/長方形 6"/>
          <p:cNvSpPr/>
          <p:nvPr/>
        </p:nvSpPr>
        <p:spPr>
          <a:xfrm>
            <a:off x="3645060" y="4807363"/>
            <a:ext cx="1853884" cy="56569"/>
          </a:xfrm>
          <a:prstGeom prst="rect">
            <a:avLst/>
          </a:prstGeom>
          <a:blipFill dpi="0" rotWithShape="1">
            <a:blip r:embed="rId4"/>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テキスト プレースホルダー 7"/>
          <p:cNvSpPr>
            <a:spLocks noGrp="1"/>
          </p:cNvSpPr>
          <p:nvPr>
            <p:ph type="body" sz="quarter" idx="13" hasCustomPrompt="1"/>
          </p:nvPr>
        </p:nvSpPr>
        <p:spPr>
          <a:xfrm flipH="1">
            <a:off x="3606174" y="-9675"/>
            <a:ext cx="1921792" cy="3882420"/>
          </a:xfrm>
          <a:prstGeom prst="parallelogram">
            <a:avLst>
              <a:gd name="adj" fmla="val 70848"/>
            </a:avLst>
          </a:prstGeom>
          <a:blipFill dpi="0" rotWithShape="0">
            <a:blip r:embed="rId4"/>
            <a:srcRect/>
            <a:tile tx="0" ty="0" sx="100000" sy="100000" flip="none" algn="tl"/>
          </a:blipFill>
          <a:effectLst>
            <a:outerShdw blurRad="63500" sx="102000" sy="102000" algn="ctr" rotWithShape="0">
              <a:prstClr val="black">
                <a:alpha val="40000"/>
              </a:prstClr>
            </a:outerShdw>
            <a:softEdge rad="31750"/>
          </a:effectLst>
        </p:spPr>
        <p:txBody>
          <a:bodyPr lIns="51197" tIns="25599" rIns="51197" bIns="25599"/>
          <a:lstStyle/>
          <a:p>
            <a:pPr lvl="0"/>
            <a:r>
              <a:rPr kumimoji="1" lang="en-US" altLang="ja-JP" dirty="0"/>
              <a:t> </a:t>
            </a:r>
            <a:endParaRPr kumimoji="1" lang="ja-JP" altLang="en-US" dirty="0"/>
          </a:p>
        </p:txBody>
      </p:sp>
      <p:sp>
        <p:nvSpPr>
          <p:cNvPr id="26" name="テキスト プレースホルダー 7"/>
          <p:cNvSpPr>
            <a:spLocks noGrp="1"/>
          </p:cNvSpPr>
          <p:nvPr>
            <p:ph type="body" sz="quarter" idx="14" hasCustomPrompt="1"/>
          </p:nvPr>
        </p:nvSpPr>
        <p:spPr>
          <a:xfrm flipH="1">
            <a:off x="3645064" y="2"/>
            <a:ext cx="1853879" cy="3882420"/>
          </a:xfrm>
          <a:prstGeom prst="parallelogram">
            <a:avLst>
              <a:gd name="adj" fmla="val 72358"/>
            </a:avLst>
          </a:prstGeom>
          <a:gradFill>
            <a:gsLst>
              <a:gs pos="0">
                <a:schemeClr val="bg2">
                  <a:alpha val="0"/>
                </a:schemeClr>
              </a:gs>
              <a:gs pos="77000">
                <a:schemeClr val="bg2">
                  <a:alpha val="36000"/>
                </a:schemeClr>
              </a:gs>
              <a:gs pos="100000">
                <a:schemeClr val="bg2">
                  <a:alpha val="2000"/>
                </a:schemeClr>
              </a:gs>
            </a:gsLst>
            <a:lin ang="5400000" scaled="0"/>
          </a:gradFill>
          <a:effectLst/>
        </p:spPr>
        <p:txBody>
          <a:bodyPr lIns="51197" tIns="25599" rIns="51197" bIns="25599"/>
          <a:lstStyle/>
          <a:p>
            <a:pPr lvl="0"/>
            <a:r>
              <a:rPr kumimoji="1" lang="en-US" altLang="ja-JP" dirty="0"/>
              <a:t> </a:t>
            </a:r>
            <a:endParaRPr kumimoji="1" lang="ja-JP" altLang="en-US" dirty="0"/>
          </a:p>
        </p:txBody>
      </p:sp>
      <p:sp>
        <p:nvSpPr>
          <p:cNvPr id="48" name="テキスト プレースホルダー 5"/>
          <p:cNvSpPr>
            <a:spLocks noGrp="1"/>
          </p:cNvSpPr>
          <p:nvPr>
            <p:ph type="body" sz="quarter" idx="17" hasCustomPrompt="1"/>
          </p:nvPr>
        </p:nvSpPr>
        <p:spPr>
          <a:xfrm>
            <a:off x="4543456" y="541922"/>
            <a:ext cx="4323239" cy="35797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9" name="テキスト プレースホルダー 5"/>
          <p:cNvSpPr>
            <a:spLocks noGrp="1"/>
          </p:cNvSpPr>
          <p:nvPr>
            <p:ph type="body" sz="quarter" idx="18" hasCustomPrompt="1"/>
          </p:nvPr>
        </p:nvSpPr>
        <p:spPr>
          <a:xfrm>
            <a:off x="4578467" y="203562"/>
            <a:ext cx="428822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0" name="テキスト プレースホルダー 5"/>
          <p:cNvSpPr>
            <a:spLocks noGrp="1"/>
          </p:cNvSpPr>
          <p:nvPr>
            <p:ph type="body" sz="quarter" idx="19" hasCustomPrompt="1"/>
          </p:nvPr>
        </p:nvSpPr>
        <p:spPr>
          <a:xfrm>
            <a:off x="283223" y="3304470"/>
            <a:ext cx="4323239" cy="357971"/>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1" name="テキスト プレースホルダー 5"/>
          <p:cNvSpPr>
            <a:spLocks noGrp="1"/>
          </p:cNvSpPr>
          <p:nvPr>
            <p:ph type="body" sz="quarter" idx="20" hasCustomPrompt="1"/>
          </p:nvPr>
        </p:nvSpPr>
        <p:spPr>
          <a:xfrm>
            <a:off x="281977" y="2966114"/>
            <a:ext cx="4300908"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54" name="テキスト プレースホルダー 53"/>
          <p:cNvSpPr>
            <a:spLocks noGrp="1"/>
          </p:cNvSpPr>
          <p:nvPr>
            <p:ph type="body" sz="quarter" idx="21" hasCustomPrompt="1"/>
          </p:nvPr>
        </p:nvSpPr>
        <p:spPr>
          <a:xfrm>
            <a:off x="3678739" y="-29024"/>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
        <p:nvSpPr>
          <p:cNvPr id="55" name="テキスト プレースホルダー 53"/>
          <p:cNvSpPr>
            <a:spLocks noGrp="1"/>
          </p:cNvSpPr>
          <p:nvPr>
            <p:ph type="body" sz="quarter" idx="22" hasCustomPrompt="1"/>
          </p:nvPr>
        </p:nvSpPr>
        <p:spPr>
          <a:xfrm>
            <a:off x="4088690" y="-14509"/>
            <a:ext cx="1364107" cy="3882419"/>
          </a:xfrm>
          <a:prstGeom prst="rect">
            <a:avLst/>
          </a:prstGeom>
          <a:blipFill>
            <a:blip r:embed="rId5"/>
            <a:stretch>
              <a:fillRect/>
            </a:stretch>
          </a:blipFill>
        </p:spPr>
        <p:txBody>
          <a:bodyPr lIns="51197" tIns="25599" rIns="51197" bIns="25599"/>
          <a:lstStyle/>
          <a:p>
            <a:pPr lvl="0"/>
            <a:r>
              <a:rPr kumimoji="1" lang="en-US" altLang="ja-JP" dirty="0"/>
              <a:t> </a:t>
            </a:r>
            <a:endParaRPr kumimoji="1" lang="ja-JP" altLang="en-US" dirty="0"/>
          </a:p>
        </p:txBody>
      </p:sp>
    </p:spTree>
    <p:extLst>
      <p:ext uri="{BB962C8B-B14F-4D97-AF65-F5344CB8AC3E}">
        <p14:creationId xmlns:p14="http://schemas.microsoft.com/office/powerpoint/2010/main" val="18400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par>
                                <p:cTn id="17" presetID="16" presetClass="entr" presetSubtype="42"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outHorizontal)">
                                      <p:cBhvr>
                                        <p:cTn id="19" dur="500"/>
                                        <p:tgtEl>
                                          <p:spTgt spid="8"/>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outHorizontal)">
                                      <p:cBhvr>
                                        <p:cTn id="22" dur="500"/>
                                        <p:tgtEl>
                                          <p:spTgt spid="26"/>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up)">
                                      <p:cBhvr>
                                        <p:cTn id="26" dur="500"/>
                                        <p:tgtEl>
                                          <p:spTgt spid="5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down)">
                                      <p:cBhvr>
                                        <p:cTn id="29" dur="500"/>
                                        <p:tgtEl>
                                          <p:spTgt spid="54"/>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left)">
                                      <p:cBhvr>
                                        <p:cTn id="33" dur="500"/>
                                        <p:tgtEl>
                                          <p:spTgt spid="34"/>
                                        </p:tgtEl>
                                      </p:cBhvr>
                                    </p:animEffect>
                                  </p:childTnLst>
                                </p:cTn>
                              </p:par>
                              <p:par>
                                <p:cTn id="34" presetID="2" presetClass="entr" presetSubtype="8" decel="100000" fill="hold" grpId="0" nodeType="with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anim calcmode="lin" valueType="num">
                                      <p:cBhvr additive="base">
                                        <p:cTn id="36"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additive="base">
                                        <p:cTn id="40"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0">
                                            <p:txEl>
                                              <p:pRg st="0" end="0"/>
                                            </p:txEl>
                                          </p:spTgt>
                                        </p:tgtEl>
                                        <p:attrNameLst>
                                          <p:attrName>ppt_y</p:attrName>
                                        </p:attrNameLst>
                                      </p:cBhvr>
                                      <p:tavLst>
                                        <p:tav tm="0">
                                          <p:val>
                                            <p:strVal val="#ppt_y"/>
                                          </p:val>
                                        </p:tav>
                                        <p:tav tm="100000">
                                          <p:val>
                                            <p:strVal val="#ppt_y"/>
                                          </p:val>
                                        </p:tav>
                                      </p:tavLst>
                                    </p:anim>
                                  </p:childTnLst>
                                </p:cTn>
                              </p:par>
                              <p:par>
                                <p:cTn id="42" presetID="22" presetClass="entr" presetSubtype="2" fill="hold" grpId="0"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right)">
                                      <p:cBhvr>
                                        <p:cTn id="44" dur="500"/>
                                        <p:tgtEl>
                                          <p:spTgt spid="33"/>
                                        </p:tgtEl>
                                      </p:cBhvr>
                                    </p:animEffect>
                                  </p:childTnLst>
                                </p:cTn>
                              </p:par>
                              <p:par>
                                <p:cTn id="45" presetID="2" presetClass="entr" presetSubtype="2" decel="100000" fill="hold" grpId="0" nodeType="withEffect">
                                  <p:stCondLst>
                                    <p:cond delay="0"/>
                                  </p:stCondLst>
                                  <p:childTnLst>
                                    <p:set>
                                      <p:cBhvr>
                                        <p:cTn id="46" dur="1" fill="hold">
                                          <p:stCondLst>
                                            <p:cond delay="0"/>
                                          </p:stCondLst>
                                        </p:cTn>
                                        <p:tgtEl>
                                          <p:spTgt spid="49">
                                            <p:txEl>
                                              <p:pRg st="0" end="0"/>
                                            </p:txEl>
                                          </p:spTgt>
                                        </p:tgtEl>
                                        <p:attrNameLst>
                                          <p:attrName>style.visibility</p:attrName>
                                        </p:attrNameLst>
                                      </p:cBhvr>
                                      <p:to>
                                        <p:strVal val="visible"/>
                                      </p:to>
                                    </p:set>
                                    <p:anim calcmode="lin" valueType="num">
                                      <p:cBhvr additive="base">
                                        <p:cTn id="47"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49">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48">
                                            <p:txEl>
                                              <p:pRg st="0" end="0"/>
                                            </p:txEl>
                                          </p:spTgt>
                                        </p:tgtEl>
                                        <p:attrNameLst>
                                          <p:attrName>style.visibility</p:attrName>
                                        </p:attrNameLst>
                                      </p:cBhvr>
                                      <p:to>
                                        <p:strVal val="visible"/>
                                      </p:to>
                                    </p:set>
                                    <p:anim calcmode="lin" valueType="num">
                                      <p:cBhvr additive="base">
                                        <p:cTn id="51"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2" decel="100000" fill="hold" grpId="0" nodeType="afterEffect">
                                  <p:stCondLst>
                                    <p:cond delay="0"/>
                                  </p:stCondLst>
                                  <p:childTnLst>
                                    <p:set>
                                      <p:cBhvr>
                                        <p:cTn id="55" dur="1" fill="hold">
                                          <p:stCondLst>
                                            <p:cond delay="0"/>
                                          </p:stCondLst>
                                        </p:cTn>
                                        <p:tgtEl>
                                          <p:spTgt spid="2"/>
                                        </p:tgtEl>
                                        <p:attrNameLst>
                                          <p:attrName>style.visibility</p:attrName>
                                        </p:attrNameLst>
                                      </p:cBhvr>
                                      <p:to>
                                        <p:strVal val="visible"/>
                                      </p:to>
                                    </p:set>
                                    <p:anim calcmode="lin" valueType="num">
                                      <p:cBhvr additive="base">
                                        <p:cTn id="56" dur="1000" fill="hold"/>
                                        <p:tgtEl>
                                          <p:spTgt spid="2"/>
                                        </p:tgtEl>
                                        <p:attrNameLst>
                                          <p:attrName>ppt_x</p:attrName>
                                        </p:attrNameLst>
                                      </p:cBhvr>
                                      <p:tavLst>
                                        <p:tav tm="0">
                                          <p:val>
                                            <p:strVal val="1+#ppt_w/2"/>
                                          </p:val>
                                        </p:tav>
                                        <p:tav tm="100000">
                                          <p:val>
                                            <p:strVal val="#ppt_x"/>
                                          </p:val>
                                        </p:tav>
                                      </p:tavLst>
                                    </p:anim>
                                    <p:anim calcmode="lin" valueType="num">
                                      <p:cBhvr additive="base">
                                        <p:cTn id="57" dur="1000" fill="hold"/>
                                        <p:tgtEl>
                                          <p:spTgt spid="2"/>
                                        </p:tgtEl>
                                        <p:attrNameLst>
                                          <p:attrName>ppt_y</p:attrName>
                                        </p:attrNameLst>
                                      </p:cBhvr>
                                      <p:tavLst>
                                        <p:tav tm="0">
                                          <p:val>
                                            <p:strVal val="#ppt_y"/>
                                          </p:val>
                                        </p:tav>
                                        <p:tav tm="100000">
                                          <p:val>
                                            <p:strVal val="#ppt_y"/>
                                          </p:val>
                                        </p:tav>
                                      </p:tavLst>
                                    </p:anim>
                                  </p:childTnLst>
                                </p:cTn>
                              </p:par>
                              <p:par>
                                <p:cTn id="58" presetID="10" presetClass="entr" presetSubtype="0" fill="hold" grpId="1" nodeType="withEffect">
                                  <p:stCondLst>
                                    <p:cond delay="50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2"/>
                                        </p:tgtEl>
                                        <p:attrNameLst>
                                          <p:attrName>style.visibility</p:attrName>
                                        </p:attrNameLst>
                                      </p:cBhvr>
                                      <p:to>
                                        <p:strVal val="hidden"/>
                                      </p:to>
                                    </p:set>
                                  </p:childTnLst>
                                </p:cTn>
                              </p:par>
                            </p:childTnLst>
                          </p:cTn>
                        </p:par>
                        <p:par>
                          <p:cTn id="63" fill="hold">
                            <p:stCondLst>
                              <p:cond delay="2500"/>
                            </p:stCondLst>
                            <p:childTnLst>
                              <p:par>
                                <p:cTn id="64" presetID="2" presetClass="entr" presetSubtype="4" decel="100000"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ppt_x"/>
                                          </p:val>
                                        </p:tav>
                                        <p:tav tm="100000">
                                          <p:val>
                                            <p:strVal val="#ppt_x"/>
                                          </p:val>
                                        </p:tav>
                                      </p:tavLst>
                                    </p:anim>
                                    <p:anim calcmode="lin" valueType="num">
                                      <p:cBhvr additive="base">
                                        <p:cTn id="67" dur="500" fill="hold"/>
                                        <p:tgtEl>
                                          <p:spTgt spid="7"/>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100"/>
                                  </p:stCondLst>
                                  <p:childTnLst>
                                    <p:set>
                                      <p:cBhvr>
                                        <p:cTn id="69" dur="1" fill="hold">
                                          <p:stCondLst>
                                            <p:cond delay="0"/>
                                          </p:stCondLst>
                                        </p:cTn>
                                        <p:tgtEl>
                                          <p:spTgt spid="6">
                                            <p:txEl>
                                              <p:pRg st="0" end="0"/>
                                            </p:txEl>
                                          </p:spTgt>
                                        </p:tgtEl>
                                        <p:attrNameLst>
                                          <p:attrName>style.visibility</p:attrName>
                                        </p:attrNameLst>
                                      </p:cBhvr>
                                      <p:to>
                                        <p:strVal val="visible"/>
                                      </p:to>
                                    </p:set>
                                    <p:anim calcmode="lin" valueType="num">
                                      <p:cBhvr additive="base">
                                        <p:cTn id="70"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10" grpId="0" animBg="1"/>
      <p:bldP spid="25" grpId="0" animBg="1"/>
      <p:bldP spid="32" grpId="0"/>
      <p:bldP spid="28" grpId="0"/>
      <p:bldP spid="2" grpId="0"/>
      <p:bldP spid="2" grpId="1"/>
      <p:bldP spid="2" grpId="2"/>
      <p:bldP spid="6" grpId="0" build="p">
        <p:tmplLst>
          <p:tmpl lvl="1">
            <p:tnLst>
              <p:par>
                <p:cTn presetID="2" presetClass="entr" presetSubtype="4" decel="100000" fill="hold" nodeType="withEffect">
                  <p:stCondLst>
                    <p:cond delay="1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bldP spid="8" grpId="0" animBg="1">
        <p:tmplLst>
          <p:tmpl>
            <p:tnLst>
              <p:par>
                <p:cTn presetID="16" presetClass="entr" presetSubtype="42"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barn(outHorizontal)">
                      <p:cBhvr>
                        <p:cTn dur="500"/>
                        <p:tgtEl>
                          <p:spTgt spid="8"/>
                        </p:tgtEl>
                      </p:cBhvr>
                    </p:animEffect>
                  </p:childTnLst>
                </p:cTn>
              </p:par>
            </p:tnLst>
          </p:tmpl>
        </p:tmplLst>
      </p:bldP>
      <p:bldP spid="26" grpId="0" animBg="1">
        <p:tmplLst>
          <p:tmpl>
            <p:tnLst>
              <p:par>
                <p:cTn presetID="16" presetClass="entr" presetSubtype="42"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barn(outHorizontal)">
                      <p:cBhvr>
                        <p:cTn dur="500"/>
                        <p:tgtEl>
                          <p:spTgt spid="26"/>
                        </p:tgtEl>
                      </p:cBhvr>
                    </p:animEffect>
                  </p:childTnLst>
                </p:cTn>
              </p:par>
            </p:tnLst>
          </p:tmpl>
        </p:tmplLst>
      </p:bldP>
      <p:bldP spid="48" grpId="0" build="p">
        <p:tmplLst>
          <p:tmpl lvl="1">
            <p:tnLst>
              <p:par>
                <p:cTn presetID="2" presetClass="entr" presetSubtype="2"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build="p">
        <p:tmplLst>
          <p:tmpl lvl="1">
            <p:tnLst>
              <p:par>
                <p:cTn presetID="2" presetClass="entr" presetSubtype="8"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ppt_y"/>
                          </p:val>
                        </p:tav>
                        <p:tav tm="100000">
                          <p:val>
                            <p:strVal val="#ppt_y"/>
                          </p:val>
                        </p:tav>
                      </p:tavLst>
                    </p:anim>
                  </p:childTnLst>
                </p:cTn>
              </p:par>
            </p:tnLst>
          </p:tmpl>
        </p:tmplLst>
      </p:bldP>
      <p:bldP spid="51" grpId="0" build="p">
        <p:tmplLst>
          <p:tmpl lvl="1">
            <p:tnLst>
              <p:par>
                <p:cTn presetID="2" presetClass="entr" presetSubtype="8"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4" grpId="0" animBg="1">
        <p:tmplLst>
          <p:tmpl>
            <p:tnLst>
              <p:par>
                <p:cTn presetID="22" presetClass="entr" presetSubtype="4" fill="hold" nodeType="with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animBg="1">
        <p:tmplLst>
          <p:tmpl>
            <p:tnLst>
              <p:par>
                <p:cTn presetID="22" presetClass="entr" presetSubtype="1"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up)">
                      <p:cBhvr>
                        <p:cTn dur="500"/>
                        <p:tgtEl>
                          <p:spTgt spid="55"/>
                        </p:tgtEl>
                      </p:cBhvr>
                    </p:animEffect>
                  </p:childTnLst>
                </p:cTn>
              </p:par>
            </p:tnLst>
          </p:tmpl>
        </p:tmplLst>
      </p:bldP>
    </p:bld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a:prstGeom prst="rect">
            <a:avLst/>
          </a:prstGeom>
        </p:spPr>
        <p:txBody>
          <a:bodyPr lIns="51197" tIns="25599" rIns="51197" bIns="25599"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a:prstGeom prst="rect">
            <a:avLst/>
          </a:prstGeom>
        </p:spPr>
        <p:txBody>
          <a:bodyPr lIns="51197" tIns="25599" rIns="51197" bIns="25599"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1" name="テキスト プレースホルダー 20"/>
          <p:cNvSpPr>
            <a:spLocks noGrp="1"/>
          </p:cNvSpPr>
          <p:nvPr>
            <p:ph type="body" sz="quarter" idx="15" hasCustomPrompt="1"/>
          </p:nvPr>
        </p:nvSpPr>
        <p:spPr>
          <a:xfrm>
            <a:off x="666986"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48" name="テキスト プレースホルダー 20"/>
          <p:cNvSpPr>
            <a:spLocks noGrp="1"/>
          </p:cNvSpPr>
          <p:nvPr>
            <p:ph type="body" sz="quarter" idx="24" hasCustomPrompt="1"/>
          </p:nvPr>
        </p:nvSpPr>
        <p:spPr>
          <a:xfrm>
            <a:off x="2806367"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58" name="テキスト プレースホルダー 20"/>
          <p:cNvSpPr>
            <a:spLocks noGrp="1"/>
          </p:cNvSpPr>
          <p:nvPr>
            <p:ph type="body" sz="quarter" idx="27" hasCustomPrompt="1"/>
          </p:nvPr>
        </p:nvSpPr>
        <p:spPr>
          <a:xfrm>
            <a:off x="4952754" y="4373699"/>
            <a:ext cx="1734899" cy="669600"/>
          </a:xfrm>
          <a:prstGeom prst="rect">
            <a:avLst/>
          </a:prstGeom>
          <a:blipFill>
            <a:blip r:embed="rId3"/>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66" name="テキスト プレースホルダー 20"/>
          <p:cNvSpPr>
            <a:spLocks noGrp="1"/>
          </p:cNvSpPr>
          <p:nvPr>
            <p:ph type="body" sz="quarter" idx="30" hasCustomPrompt="1"/>
          </p:nvPr>
        </p:nvSpPr>
        <p:spPr>
          <a:xfrm>
            <a:off x="7092141" y="4373699"/>
            <a:ext cx="1734899" cy="669600"/>
          </a:xfrm>
          <a:prstGeom prst="rect">
            <a:avLst/>
          </a:prstGeom>
          <a:blipFill>
            <a:blip r:embed="rId4"/>
            <a:stretch>
              <a:fillRect/>
            </a:stretch>
          </a:blipFill>
          <a:effectLst>
            <a:outerShdw blurRad="50800" dist="38100" dir="2700000" algn="tl" rotWithShape="0">
              <a:prstClr val="black">
                <a:alpha val="40000"/>
              </a:prstClr>
            </a:outerShdw>
          </a:effectLst>
        </p:spPr>
        <p:txBody>
          <a:bodyPr lIns="51197" tIns="25599" rIns="51197" bIns="25599"/>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cSld name="2 Columns 2">
    <p:spTree>
      <p:nvGrpSpPr>
        <p:cNvPr id="1" name=""/>
        <p:cNvGrpSpPr/>
        <p:nvPr/>
      </p:nvGrpSpPr>
      <p:grpSpPr>
        <a:xfrm>
          <a:off x="0" y="0"/>
          <a:ext cx="0" cy="0"/>
          <a:chOff x="0" y="0"/>
          <a:chExt cx="0" cy="0"/>
        </a:xfrm>
      </p:grpSpPr>
      <p:sp>
        <p:nvSpPr>
          <p:cNvPr id="16" name="直角三角形 15"/>
          <p:cNvSpPr/>
          <p:nvPr/>
        </p:nvSpPr>
        <p:spPr>
          <a:xfrm flipH="1">
            <a:off x="3737176" y="0"/>
            <a:ext cx="5406824" cy="6858000"/>
          </a:xfrm>
          <a:custGeom>
            <a:avLst/>
            <a:gdLst/>
            <a:ahLst/>
            <a:cxnLst/>
            <a:rect l="l" t="t" r="r" b="b"/>
            <a:pathLst>
              <a:path w="10815525" h="10287000">
                <a:moveTo>
                  <a:pt x="7475651" y="0"/>
                </a:moveTo>
                <a:lnTo>
                  <a:pt x="0" y="0"/>
                </a:lnTo>
                <a:lnTo>
                  <a:pt x="0" y="10287000"/>
                </a:lnTo>
                <a:lnTo>
                  <a:pt x="7475651" y="10287000"/>
                </a:lnTo>
                <a:lnTo>
                  <a:pt x="10815525" y="10287000"/>
                </a:lnTo>
                <a:close/>
              </a:path>
            </a:pathLst>
          </a:custGeom>
          <a:blipFill dpi="0" rotWithShape="0">
            <a:blip r:embed="rId2"/>
            <a:srcRect/>
            <a:tile tx="0" ty="0" sx="100000" sy="100000" flip="none" algn="tl"/>
          </a:blip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7" name="直線コネクタ 26"/>
          <p:cNvCxnSpPr/>
          <p:nvPr/>
        </p:nvCxnSpPr>
        <p:spPr>
          <a:xfrm flipV="1">
            <a:off x="3794834" y="0"/>
            <a:ext cx="1676109"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225220" y="168794"/>
            <a:ext cx="4868417"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17" name="グループ化 16"/>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18" name="涙形 17"/>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9" name="涙形 18"/>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20"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22" name="テキスト プレースホルダー 21"/>
          <p:cNvSpPr>
            <a:spLocks noGrp="1"/>
          </p:cNvSpPr>
          <p:nvPr>
            <p:ph type="body" sz="quarter" idx="10" hasCustomPrompt="1"/>
          </p:nvPr>
        </p:nvSpPr>
        <p:spPr>
          <a:xfrm>
            <a:off x="341260" y="202233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tx2"/>
                </a:solidFill>
                <a:latin typeface="Bebas Neue Regular" panose="00000500000000000000" pitchFamily="2" charset="0"/>
              </a:defRPr>
            </a:lvl1pPr>
          </a:lstStyle>
          <a:p>
            <a:pPr lvl="0"/>
            <a:r>
              <a:rPr kumimoji="1" lang="en-US" altLang="ja-JP" dirty="0"/>
              <a:t>HEADING GOES HERE</a:t>
            </a:r>
          </a:p>
        </p:txBody>
      </p:sp>
      <p:sp>
        <p:nvSpPr>
          <p:cNvPr id="23" name="テキスト プレースホルダー 5"/>
          <p:cNvSpPr>
            <a:spLocks noGrp="1"/>
          </p:cNvSpPr>
          <p:nvPr>
            <p:ph type="body" sz="quarter" idx="12" hasCustomPrompt="1"/>
          </p:nvPr>
        </p:nvSpPr>
        <p:spPr>
          <a:xfrm>
            <a:off x="348290" y="3918863"/>
            <a:ext cx="3446545" cy="161426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21"/>
          <p:cNvSpPr>
            <a:spLocks noGrp="1"/>
          </p:cNvSpPr>
          <p:nvPr>
            <p:ph type="body" sz="quarter" idx="13" hasCustomPrompt="1"/>
          </p:nvPr>
        </p:nvSpPr>
        <p:spPr>
          <a:xfrm>
            <a:off x="5119262" y="2017492"/>
            <a:ext cx="3453573" cy="1867505"/>
          </a:xfrm>
          <a:prstGeom prst="rect">
            <a:avLst/>
          </a:prstGeom>
        </p:spPr>
        <p:txBody>
          <a:bodyPr lIns="51197" tIns="25599" rIns="51197" bIns="25599" anchor="b">
            <a:noAutofit/>
          </a:bodyPr>
          <a:lstStyle>
            <a:lvl1pPr marL="0" marR="0" indent="0" algn="l" defTabSz="914332" rtl="0" eaLnBrk="1" fontAlgn="auto" latinLnBrk="0" hangingPunct="1">
              <a:lnSpc>
                <a:spcPts val="4479"/>
              </a:lnSpc>
              <a:spcBef>
                <a:spcPts val="0"/>
              </a:spcBef>
              <a:spcAft>
                <a:spcPts val="0"/>
              </a:spcAft>
              <a:buClrTx/>
              <a:buSzTx/>
              <a:buFontTx/>
              <a:buNone/>
              <a:tabLst/>
              <a:defRPr sz="4500" baseline="0">
                <a:solidFill>
                  <a:schemeClr val="bg1"/>
                </a:solidFill>
                <a:latin typeface="Bebas Neue Regular" panose="00000500000000000000" pitchFamily="2" charset="0"/>
              </a:defRPr>
            </a:lvl1pPr>
          </a:lstStyle>
          <a:p>
            <a:pPr lvl="0"/>
            <a:r>
              <a:rPr kumimoji="1" lang="en-US" altLang="ja-JP" dirty="0"/>
              <a:t>HEADING GOES HERE</a:t>
            </a:r>
            <a:endParaRPr kumimoji="1" lang="ja-JP" altLang="en-US" dirty="0"/>
          </a:p>
        </p:txBody>
      </p:sp>
      <p:sp>
        <p:nvSpPr>
          <p:cNvPr id="25" name="テキスト プレースホルダー 5"/>
          <p:cNvSpPr>
            <a:spLocks noGrp="1"/>
          </p:cNvSpPr>
          <p:nvPr>
            <p:ph type="body" sz="quarter" idx="14" hasCustomPrompt="1"/>
          </p:nvPr>
        </p:nvSpPr>
        <p:spPr>
          <a:xfrm>
            <a:off x="5126291" y="3914027"/>
            <a:ext cx="3446545" cy="1614263"/>
          </a:xfrm>
          <a:prstGeom prst="rect">
            <a:avLst/>
          </a:prstGeom>
        </p:spPr>
        <p:txBody>
          <a:bodyPr lIns="51197" tIns="25599" rIns="51197" bIns="25599" anchor="t">
            <a:normAutofit/>
          </a:bodyPr>
          <a:lstStyle>
            <a:lvl1pPr algn="l">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15" hasCustomPrompt="1"/>
          </p:nvPr>
        </p:nvSpPr>
        <p:spPr>
          <a:xfrm>
            <a:off x="226989" y="1101734"/>
            <a:ext cx="4583669"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93425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 calcmode="lin" valueType="num">
                                      <p:cBhvr additive="base">
                                        <p:cTn id="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par>
                                <p:cTn id="14" presetID="2" presetClass="entr" presetSubtype="1" decel="10000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0-#ppt_h/2"/>
                                          </p:val>
                                        </p:tav>
                                        <p:tav tm="100000">
                                          <p:val>
                                            <p:strVal val="#ppt_y"/>
                                          </p:val>
                                        </p:tav>
                                      </p:tavLst>
                                    </p:anim>
                                  </p:childTnLst>
                                </p:cTn>
                              </p:par>
                            </p:childTnLst>
                          </p:cTn>
                        </p:par>
                        <p:par>
                          <p:cTn id="18" fill="hold">
                            <p:stCondLst>
                              <p:cond delay="1000"/>
                            </p:stCondLst>
                            <p:childTnLst>
                              <p:par>
                                <p:cTn id="19" presetID="2" presetClass="entr" presetSubtype="9" decel="100000" fill="hold" grpId="0" nodeType="afterEffect">
                                  <p:stCondLst>
                                    <p:cond delay="0"/>
                                  </p:stCondLst>
                                  <p:iterate type="wd">
                                    <p:tmPct val="10000"/>
                                  </p:iterate>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1000" fill="hold"/>
                                        <p:tgtEl>
                                          <p:spTgt spid="22"/>
                                        </p:tgtEl>
                                        <p:attrNameLst>
                                          <p:attrName>ppt_x</p:attrName>
                                        </p:attrNameLst>
                                      </p:cBhvr>
                                      <p:tavLst>
                                        <p:tav tm="0">
                                          <p:val>
                                            <p:strVal val="0-#ppt_w/2"/>
                                          </p:val>
                                        </p:tav>
                                        <p:tav tm="100000">
                                          <p:val>
                                            <p:strVal val="#ppt_x"/>
                                          </p:val>
                                        </p:tav>
                                      </p:tavLst>
                                    </p:anim>
                                    <p:anim calcmode="lin" valueType="num">
                                      <p:cBhvr additive="base">
                                        <p:cTn id="22" dur="1000" fill="hold"/>
                                        <p:tgtEl>
                                          <p:spTgt spid="22"/>
                                        </p:tgtEl>
                                        <p:attrNameLst>
                                          <p:attrName>ppt_y</p:attrName>
                                        </p:attrNameLst>
                                      </p:cBhvr>
                                      <p:tavLst>
                                        <p:tav tm="0">
                                          <p:val>
                                            <p:strVal val="0-#ppt_h/2"/>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 calcmode="lin" valueType="num">
                                      <p:cBhvr additive="base">
                                        <p:cTn id="25" dur="1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6" dur="1000" fill="hold"/>
                                        <p:tgtEl>
                                          <p:spTgt spid="23">
                                            <p:txEl>
                                              <p:pRg st="0" end="0"/>
                                            </p:txEl>
                                          </p:spTgt>
                                        </p:tgtEl>
                                        <p:attrNameLst>
                                          <p:attrName>ppt_y</p:attrName>
                                        </p:attrNameLst>
                                      </p:cBhvr>
                                      <p:tavLst>
                                        <p:tav tm="0">
                                          <p:val>
                                            <p:strVal val="#ppt_y"/>
                                          </p:val>
                                        </p:tav>
                                        <p:tav tm="100000">
                                          <p:val>
                                            <p:strVal val="#ppt_y"/>
                                          </p:val>
                                        </p:tav>
                                      </p:tavLst>
                                    </p:anim>
                                  </p:childTnLst>
                                </p:cTn>
                              </p:par>
                              <p:par>
                                <p:cTn id="27" presetID="22" presetClass="entr" presetSubtype="4"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par>
                                <p:cTn id="30" presetID="22" presetClass="entr" presetSubtype="4"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down)">
                                      <p:cBhvr>
                                        <p:cTn id="32" dur="500"/>
                                        <p:tgtEl>
                                          <p:spTgt spid="27"/>
                                        </p:tgtEl>
                                      </p:cBhvr>
                                    </p:animEffect>
                                  </p:childTnLst>
                                </p:cTn>
                              </p:par>
                              <p:par>
                                <p:cTn id="33" presetID="2" presetClass="entr" presetSubtype="6" decel="100000" fill="hold" grpId="0" nodeType="withEffect">
                                  <p:stCondLst>
                                    <p:cond delay="0"/>
                                  </p:stCondLst>
                                  <p:iterate type="wd">
                                    <p:tmPct val="10000"/>
                                  </p:iterate>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1000" fill="hold"/>
                                        <p:tgtEl>
                                          <p:spTgt spid="24"/>
                                        </p:tgtEl>
                                        <p:attrNameLst>
                                          <p:attrName>ppt_x</p:attrName>
                                        </p:attrNameLst>
                                      </p:cBhvr>
                                      <p:tavLst>
                                        <p:tav tm="0">
                                          <p:val>
                                            <p:strVal val="1+#ppt_w/2"/>
                                          </p:val>
                                        </p:tav>
                                        <p:tav tm="100000">
                                          <p:val>
                                            <p:strVal val="#ppt_x"/>
                                          </p:val>
                                        </p:tav>
                                      </p:tavLst>
                                    </p:anim>
                                    <p:anim calcmode="lin" valueType="num">
                                      <p:cBhvr additive="base">
                                        <p:cTn id="36" dur="10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25">
                                            <p:txEl>
                                              <p:pRg st="0" end="0"/>
                                            </p:txEl>
                                          </p:spTgt>
                                        </p:tgtEl>
                                        <p:attrNameLst>
                                          <p:attrName>style.visibility</p:attrName>
                                        </p:attrNameLst>
                                      </p:cBhvr>
                                      <p:to>
                                        <p:strVal val="visible"/>
                                      </p:to>
                                    </p:set>
                                    <p:anim calcmode="lin" valueType="num">
                                      <p:cBhvr additive="base">
                                        <p:cTn id="39" dur="10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40" dur="10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2" grpId="0">
        <p:tmplLst>
          <p:tmpl>
            <p:tnLst>
              <p:par>
                <p:cTn presetID="2" presetClass="entr" presetSubtype="9"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0-#ppt_w/2"/>
                          </p:val>
                        </p:tav>
                        <p:tav tm="100000">
                          <p:val>
                            <p:strVal val="#ppt_x"/>
                          </p:val>
                        </p:tav>
                      </p:tavLst>
                    </p:anim>
                    <p:anim calcmode="lin" valueType="num">
                      <p:cBhvr additive="base">
                        <p:cTn dur="10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p">
        <p:tmplLst>
          <p:tmpl lvl="1">
            <p:tnLst>
              <p:par>
                <p:cTn presetID="2" presetClass="entr" presetSubtype="8" decel="10000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1000" fill="hold"/>
                        <p:tgtEl>
                          <p:spTgt spid="23"/>
                        </p:tgtEl>
                        <p:attrNameLst>
                          <p:attrName>ppt_x</p:attrName>
                        </p:attrNameLst>
                      </p:cBhvr>
                      <p:tavLst>
                        <p:tav tm="0">
                          <p:val>
                            <p:strVal val="0-#ppt_w/2"/>
                          </p:val>
                        </p:tav>
                        <p:tav tm="100000">
                          <p:val>
                            <p:strVal val="#ppt_x"/>
                          </p:val>
                        </p:tav>
                      </p:tavLst>
                    </p:anim>
                    <p:anim calcmode="lin" valueType="num">
                      <p:cBhvr additive="base">
                        <p:cTn dur="1000" fill="hold"/>
                        <p:tgtEl>
                          <p:spTgt spid="23"/>
                        </p:tgtEl>
                        <p:attrNameLst>
                          <p:attrName>ppt_y</p:attrName>
                        </p:attrNameLst>
                      </p:cBhvr>
                      <p:tavLst>
                        <p:tav tm="0">
                          <p:val>
                            <p:strVal val="#ppt_y"/>
                          </p:val>
                        </p:tav>
                        <p:tav tm="100000">
                          <p:val>
                            <p:strVal val="#ppt_y"/>
                          </p:val>
                        </p:tav>
                      </p:tavLst>
                    </p:anim>
                  </p:childTnLst>
                </p:cTn>
              </p:par>
            </p:tnLst>
          </p:tmpl>
        </p:tmplLst>
      </p:bldP>
      <p:bldP spid="24" grpId="0">
        <p:tmplLst>
          <p:tmpl>
            <p:tnLst>
              <p:par>
                <p:cTn presetID="2" presetClass="entr" presetSubtype="6" decel="100000" fill="hold" nodeType="withEffect">
                  <p:stCondLst>
                    <p:cond delay="0"/>
                  </p:stCondLst>
                  <p:iterate type="wd">
                    <p:tmPct val="10000"/>
                  </p:iterate>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1000" fill="hold"/>
                        <p:tgtEl>
                          <p:spTgt spid="25"/>
                        </p:tgtEl>
                        <p:attrNameLst>
                          <p:attrName>ppt_x</p:attrName>
                        </p:attrNameLst>
                      </p:cBhvr>
                      <p:tavLst>
                        <p:tav tm="0">
                          <p:val>
                            <p:strVal val="1+#ppt_w/2"/>
                          </p:val>
                        </p:tav>
                        <p:tav tm="100000">
                          <p:val>
                            <p:strVal val="#ppt_x"/>
                          </p:val>
                        </p:tav>
                      </p:tavLst>
                    </p:anim>
                    <p:anim calcmode="lin" valueType="num">
                      <p:cBhvr additive="base">
                        <p:cTn dur="1000" fill="hold"/>
                        <p:tgtEl>
                          <p:spTgt spid="2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atin typeface="Arial" pitchFamily="34" charset="0"/>
              </a:defRPr>
            </a:lvl1pPr>
          </a:lstStyle>
          <a:p>
            <a:pPr>
              <a:defRPr/>
            </a:pPr>
            <a:fld id="{1008797E-1FC4-4EF7-9E4D-0E80459E85D6}" type="datetimeFigureOut">
              <a:rPr lang="en-US" smtClean="0"/>
              <a:pPr>
                <a:defRPr/>
              </a:pPr>
              <a:t>3/9/2019</a:t>
            </a:fld>
            <a:endParaRPr lang="en-US"/>
          </a:p>
        </p:txBody>
      </p:sp>
      <p:sp>
        <p:nvSpPr>
          <p:cNvPr id="3"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4" name="Slide Number Placeholder 5"/>
          <p:cNvSpPr>
            <a:spLocks noGrp="1"/>
          </p:cNvSpPr>
          <p:nvPr>
            <p:ph type="sldNum" sz="quarter" idx="12"/>
          </p:nvPr>
        </p:nvSpPr>
        <p:spPr/>
        <p:txBody>
          <a:bodyPr/>
          <a:lstStyle>
            <a:lvl1pPr>
              <a:defRPr>
                <a:latin typeface="Arial" pitchFamily="34" charset="0"/>
              </a:defRPr>
            </a:lvl1pPr>
          </a:lstStyle>
          <a:p>
            <a:pPr>
              <a:defRPr/>
            </a:pPr>
            <a:fld id="{18CC3992-BC4D-4430-9240-17B36EA8AE6A}" type="slidenum">
              <a:rPr lang="en-US" smtClean="0"/>
              <a:pPr>
                <a:defRPr/>
              </a:pPr>
              <a:t>‹#›</a:t>
            </a:fld>
            <a:endParaRPr lang="en-US"/>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prstGeom prst="rect">
            <a:avLst/>
          </a:prstGeom>
          <a:effectLst>
            <a:outerShdw blurRad="50800" dist="38100" dir="2700000" algn="tl" rotWithShape="0">
              <a:prstClr val="black">
                <a:alpha val="40000"/>
              </a:prstClr>
            </a:outerShdw>
            <a:softEdge rad="31750"/>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31" name="図プレースホルダー 4"/>
          <p:cNvSpPr>
            <a:spLocks noGrp="1"/>
          </p:cNvSpPr>
          <p:nvPr>
            <p:ph type="pic" sz="quarter" idx="14" hasCustomPrompt="1"/>
          </p:nvPr>
        </p:nvSpPr>
        <p:spPr>
          <a:xfrm>
            <a:off x="3434653" y="1875423"/>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32" name="図プレースホルダー 4"/>
          <p:cNvSpPr>
            <a:spLocks noGrp="1"/>
          </p:cNvSpPr>
          <p:nvPr>
            <p:ph type="pic" sz="quarter" idx="15" hasCustomPrompt="1"/>
          </p:nvPr>
        </p:nvSpPr>
        <p:spPr>
          <a:xfrm>
            <a:off x="7167385" y="3872665"/>
            <a:ext cx="1457747" cy="1944000"/>
          </a:xfrm>
          <a:prstGeom prst="rect">
            <a:avLst/>
          </a:prstGeom>
          <a:effectLst>
            <a:outerShdw blurRad="50800" dist="38100" dir="2700000" algn="tl" rotWithShape="0">
              <a:prstClr val="black">
                <a:alpha val="40000"/>
              </a:prstClr>
            </a:outerShdw>
            <a:softEdge rad="31750"/>
          </a:effectLst>
        </p:spPr>
        <p:txBody>
          <a:bodyPr lIns="51197" tIns="25599" rIns="51197" bIns="25599"/>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dirty="0"/>
              <a:t>Add an image</a:t>
            </a:r>
            <a:endParaRPr kumimoji="1" lang="ja-JP" altLang="en-US" dirty="0"/>
          </a:p>
          <a:p>
            <a:endParaRPr kumimoji="1" lang="ja-JP" altLang="en-US" dirty="0"/>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lIns="51197" tIns="25599" rIns="51197" bIns="25599"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prstGeom prst="rect">
            <a:avLst/>
          </a:prstGeom>
          <a:blipFill dpi="0" rotWithShape="0">
            <a:blip r:embed="rId3">
              <a:alphaModFix amt="50000"/>
            </a:blip>
            <a:srcRect/>
            <a:tile tx="0" ty="0" sx="100000" sy="100000" flip="none" algn="tl"/>
          </a:blipFill>
        </p:spPr>
        <p:txBody>
          <a:bodyPr lIns="51197" tIns="25599" rIns="51197" bIns="25599"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p:cSld name="3 Pillars">
    <p:spTree>
      <p:nvGrpSpPr>
        <p:cNvPr id="1" name=""/>
        <p:cNvGrpSpPr/>
        <p:nvPr/>
      </p:nvGrpSpPr>
      <p:grpSpPr>
        <a:xfrm>
          <a:off x="0" y="0"/>
          <a:ext cx="0" cy="0"/>
          <a:chOff x="0" y="0"/>
          <a:chExt cx="0" cy="0"/>
        </a:xfrm>
      </p:grpSpPr>
      <p:sp>
        <p:nvSpPr>
          <p:cNvPr id="89" name="二等辺三角形 10"/>
          <p:cNvSpPr/>
          <p:nvPr/>
        </p:nvSpPr>
        <p:spPr>
          <a:xfrm rot="10800000" flipH="1">
            <a:off x="6155831" y="365547"/>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0" name="正方形/長方形 89"/>
          <p:cNvSpPr/>
          <p:nvPr/>
        </p:nvSpPr>
        <p:spPr>
          <a:xfrm rot="16200000">
            <a:off x="5499182" y="1004633"/>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1" name="直線コネクタ 90"/>
          <p:cNvCxnSpPr/>
          <p:nvPr/>
        </p:nvCxnSpPr>
        <p:spPr>
          <a:xfrm>
            <a:off x="6257039"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a:off x="8484815"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a:off x="6264296" y="3973757"/>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H="1">
            <a:off x="7386350" y="3962480"/>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95" name="図プレースホルダー 28"/>
          <p:cNvSpPr>
            <a:spLocks noGrp="1"/>
          </p:cNvSpPr>
          <p:nvPr>
            <p:ph type="pic" sz="quarter" idx="27" hasCustomPrompt="1"/>
          </p:nvPr>
        </p:nvSpPr>
        <p:spPr>
          <a:xfrm>
            <a:off x="7158943" y="2339726"/>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96" name="テキスト プレースホルダー 5"/>
          <p:cNvSpPr>
            <a:spLocks noGrp="1"/>
          </p:cNvSpPr>
          <p:nvPr>
            <p:ph type="body" sz="quarter" idx="28" hasCustomPrompt="1"/>
          </p:nvPr>
        </p:nvSpPr>
        <p:spPr>
          <a:xfrm>
            <a:off x="6312343"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97" name="テキスト プレースホルダー 5"/>
          <p:cNvSpPr>
            <a:spLocks noGrp="1"/>
          </p:cNvSpPr>
          <p:nvPr>
            <p:ph type="body" sz="quarter" idx="29" hasCustomPrompt="1"/>
          </p:nvPr>
        </p:nvSpPr>
        <p:spPr>
          <a:xfrm>
            <a:off x="6340446"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80" name="二等辺三角形 10"/>
          <p:cNvSpPr/>
          <p:nvPr/>
        </p:nvSpPr>
        <p:spPr>
          <a:xfrm rot="10800000" flipH="1">
            <a:off x="3358687" y="36554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1" name="正方形/長方形 80"/>
          <p:cNvSpPr/>
          <p:nvPr/>
        </p:nvSpPr>
        <p:spPr>
          <a:xfrm rot="16200000">
            <a:off x="2702039" y="1004632"/>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82" name="直線コネクタ 81"/>
          <p:cNvCxnSpPr/>
          <p:nvPr/>
        </p:nvCxnSpPr>
        <p:spPr>
          <a:xfrm>
            <a:off x="3459895" y="403649"/>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a:off x="5687671" y="403647"/>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直線コネクタ 83"/>
          <p:cNvCxnSpPr/>
          <p:nvPr/>
        </p:nvCxnSpPr>
        <p:spPr>
          <a:xfrm>
            <a:off x="3467151" y="397375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flipH="1">
            <a:off x="4589205" y="3962479"/>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86" name="図プレースホルダー 28"/>
          <p:cNvSpPr>
            <a:spLocks noGrp="1"/>
          </p:cNvSpPr>
          <p:nvPr>
            <p:ph type="pic" sz="quarter" idx="24" hasCustomPrompt="1"/>
          </p:nvPr>
        </p:nvSpPr>
        <p:spPr>
          <a:xfrm>
            <a:off x="4361799" y="2339725"/>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87" name="テキスト プレースホルダー 5"/>
          <p:cNvSpPr>
            <a:spLocks noGrp="1"/>
          </p:cNvSpPr>
          <p:nvPr>
            <p:ph type="body" sz="quarter" idx="25" hasCustomPrompt="1"/>
          </p:nvPr>
        </p:nvSpPr>
        <p:spPr>
          <a:xfrm>
            <a:off x="3515197" y="298402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8" name="テキスト プレースホルダー 5"/>
          <p:cNvSpPr>
            <a:spLocks noGrp="1"/>
          </p:cNvSpPr>
          <p:nvPr>
            <p:ph type="body" sz="quarter" idx="26" hasCustomPrompt="1"/>
          </p:nvPr>
        </p:nvSpPr>
        <p:spPr>
          <a:xfrm>
            <a:off x="3543300" y="3415817"/>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7" name="二等辺三角形 10"/>
          <p:cNvSpPr/>
          <p:nvPr/>
        </p:nvSpPr>
        <p:spPr>
          <a:xfrm rot="10800000" flipH="1">
            <a:off x="570889" y="377675"/>
            <a:ext cx="2432019" cy="5381928"/>
          </a:xfrm>
          <a:custGeom>
            <a:avLst/>
            <a:gdLst/>
            <a:ahLst/>
            <a:cxnLst/>
            <a:rect l="l" t="t" r="r" b="b"/>
            <a:pathLst>
              <a:path w="4864880" h="8072892">
                <a:moveTo>
                  <a:pt x="0" y="8072892"/>
                </a:moveTo>
                <a:lnTo>
                  <a:pt x="4864880" y="8072892"/>
                </a:lnTo>
                <a:lnTo>
                  <a:pt x="4864880" y="2604246"/>
                </a:lnTo>
                <a:lnTo>
                  <a:pt x="4864880" y="2598840"/>
                </a:lnTo>
                <a:lnTo>
                  <a:pt x="4859831" y="2598840"/>
                </a:lnTo>
                <a:lnTo>
                  <a:pt x="2432440" y="0"/>
                </a:lnTo>
                <a:lnTo>
                  <a:pt x="5049" y="2598840"/>
                </a:lnTo>
                <a:lnTo>
                  <a:pt x="0" y="2598840"/>
                </a:lnTo>
                <a:lnTo>
                  <a:pt x="0" y="260424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11"/>
          <p:cNvSpPr/>
          <p:nvPr/>
        </p:nvSpPr>
        <p:spPr>
          <a:xfrm rot="16200000">
            <a:off x="-85763" y="1016761"/>
            <a:ext cx="3740453" cy="2436880"/>
          </a:xfrm>
          <a:prstGeom prst="rect">
            <a:avLst/>
          </a:prstGeom>
          <a:gradFill>
            <a:gsLst>
              <a:gs pos="0">
                <a:schemeClr val="bg2">
                  <a:alpha val="0"/>
                </a:schemeClr>
              </a:gs>
              <a:gs pos="50000">
                <a:schemeClr val="bg2">
                  <a:alpha val="15000"/>
                </a:schemeClr>
              </a:gs>
              <a:gs pos="100000">
                <a:schemeClr val="bg2">
                  <a:alpha val="39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cxnSp>
        <p:nvCxnSpPr>
          <p:cNvPr id="8" name="直線コネクタ 7"/>
          <p:cNvCxnSpPr/>
          <p:nvPr/>
        </p:nvCxnSpPr>
        <p:spPr>
          <a:xfrm>
            <a:off x="672096" y="415778"/>
            <a:ext cx="0" cy="3550755"/>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2899871" y="415776"/>
            <a:ext cx="0" cy="3549152"/>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679353" y="3985885"/>
            <a:ext cx="1100284" cy="153502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1801404" y="3974608"/>
            <a:ext cx="1083953" cy="1569977"/>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14512" y="-19350"/>
            <a:ext cx="9178407" cy="2202953"/>
          </a:xfrm>
          <a:prstGeom prst="rect">
            <a:avLst/>
          </a:prstGeom>
          <a:blipFill dpi="0" rotWithShape="0">
            <a:blip r:embed="rId4"/>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49" name="直線コネクタ 48"/>
          <p:cNvCxnSpPr/>
          <p:nvPr/>
        </p:nvCxnSpPr>
        <p:spPr>
          <a:xfrm>
            <a:off x="-22600" y="2070018"/>
            <a:ext cx="9166601"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51" name="グループ化 50"/>
          <p:cNvGrpSpPr/>
          <p:nvPr/>
        </p:nvGrpSpPr>
        <p:grpSpPr>
          <a:xfrm>
            <a:off x="8387761" y="226119"/>
            <a:ext cx="575232" cy="767111"/>
            <a:chOff x="7418859" y="2569953"/>
            <a:chExt cx="934639" cy="934639"/>
          </a:xfrm>
        </p:grpSpPr>
        <p:sp>
          <p:nvSpPr>
            <p:cNvPr id="52" name="涙形 51"/>
            <p:cNvSpPr/>
            <p:nvPr/>
          </p:nvSpPr>
          <p:spPr>
            <a:xfrm>
              <a:off x="7418859" y="2569953"/>
              <a:ext cx="934639" cy="934639"/>
            </a:xfrm>
            <a:prstGeom prst="teardrop">
              <a:avLst/>
            </a:prstGeom>
            <a:blipFill>
              <a:blip r:embed="rId2"/>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3" name="涙形 52"/>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54"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56" name="テキスト プレースホルダー 5"/>
          <p:cNvSpPr>
            <a:spLocks noGrp="1"/>
          </p:cNvSpPr>
          <p:nvPr>
            <p:ph type="body" sz="quarter" idx="12" hasCustomPrompt="1"/>
          </p:nvPr>
        </p:nvSpPr>
        <p:spPr>
          <a:xfrm>
            <a:off x="1455755" y="1142469"/>
            <a:ext cx="6232503" cy="850831"/>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7" name="正方形/長方形 56"/>
          <p:cNvSpPr/>
          <p:nvPr/>
        </p:nvSpPr>
        <p:spPr>
          <a:xfrm>
            <a:off x="3645060" y="1012806"/>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タイトル 1"/>
          <p:cNvSpPr>
            <a:spLocks noGrp="1"/>
          </p:cNvSpPr>
          <p:nvPr>
            <p:ph type="title" hasCustomPrompt="1"/>
          </p:nvPr>
        </p:nvSpPr>
        <p:spPr>
          <a:xfrm>
            <a:off x="457200" y="168794"/>
            <a:ext cx="8229600" cy="912101"/>
          </a:xfrm>
          <a:prstGeom prst="rect">
            <a:avLst/>
          </a:prstGeom>
        </p:spPr>
        <p:txBody>
          <a:bodyPr lIns="51197" tIns="25599" rIns="51197" bIns="25599" anchor="b"/>
          <a:lstStyle>
            <a:lvl1pPr>
              <a:defRPr baseline="0"/>
            </a:lvl1pPr>
          </a:lstStyle>
          <a:p>
            <a:r>
              <a:rPr kumimoji="1" lang="en-US" altLang="ja-JP" dirty="0"/>
              <a:t>SLIDE TITLE GOES HERE</a:t>
            </a:r>
            <a:endParaRPr kumimoji="1" lang="ja-JP" altLang="en-US" dirty="0"/>
          </a:p>
        </p:txBody>
      </p:sp>
      <p:sp>
        <p:nvSpPr>
          <p:cNvPr id="59" name="図プレースホルダー 28"/>
          <p:cNvSpPr>
            <a:spLocks noGrp="1"/>
          </p:cNvSpPr>
          <p:nvPr>
            <p:ph type="pic" sz="quarter" idx="22" hasCustomPrompt="1"/>
          </p:nvPr>
        </p:nvSpPr>
        <p:spPr>
          <a:xfrm>
            <a:off x="1574000" y="2351853"/>
            <a:ext cx="425784" cy="567811"/>
          </a:xfrm>
          <a:prstGeom prst="rect">
            <a:avLst/>
          </a:prstGeom>
          <a:effectLst>
            <a:innerShdw blurRad="63500" dist="25400" dir="18900000">
              <a:prstClr val="black">
                <a:alpha val="50000"/>
              </a:prstClr>
            </a:innerShdw>
          </a:effectLst>
        </p:spPr>
        <p:txBody>
          <a:bodyPr lIns="51197" tIns="25599" rIns="51197" bIns="25599"/>
          <a:lstStyle>
            <a:lvl1pPr>
              <a:defRPr/>
            </a:lvl1pPr>
          </a:lstStyle>
          <a:p>
            <a:r>
              <a:rPr kumimoji="1" lang="en-US" altLang="ja-JP" dirty="0"/>
              <a:t> </a:t>
            </a:r>
            <a:endParaRPr kumimoji="1" lang="ja-JP" altLang="en-US" dirty="0"/>
          </a:p>
        </p:txBody>
      </p:sp>
      <p:sp>
        <p:nvSpPr>
          <p:cNvPr id="60" name="テキスト プレースホルダー 5"/>
          <p:cNvSpPr>
            <a:spLocks noGrp="1"/>
          </p:cNvSpPr>
          <p:nvPr>
            <p:ph type="body" sz="quarter" idx="15" hasCustomPrompt="1"/>
          </p:nvPr>
        </p:nvSpPr>
        <p:spPr>
          <a:xfrm>
            <a:off x="727400" y="2996153"/>
            <a:ext cx="2118999" cy="431795"/>
          </a:xfrm>
          <a:prstGeom prst="rect">
            <a:avLst/>
          </a:prstGeom>
        </p:spPr>
        <p:txBody>
          <a:bodyPr lIns="51197" tIns="25599" rIns="51197" bIns="25599"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61" name="テキスト プレースホルダー 5"/>
          <p:cNvSpPr>
            <a:spLocks noGrp="1"/>
          </p:cNvSpPr>
          <p:nvPr>
            <p:ph type="body" sz="quarter" idx="23" hasCustomPrompt="1"/>
          </p:nvPr>
        </p:nvSpPr>
        <p:spPr>
          <a:xfrm>
            <a:off x="755503" y="3427946"/>
            <a:ext cx="2062793" cy="1015883"/>
          </a:xfrm>
          <a:prstGeom prst="rect">
            <a:avLst/>
          </a:prstGeom>
        </p:spPr>
        <p:txBody>
          <a:bodyPr lIns="51197" tIns="25599" rIns="51197" bIns="25599"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26052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right)">
                                      <p:cBhvr>
                                        <p:cTn id="12" dur="500"/>
                                        <p:tgtEl>
                                          <p:spTgt spid="49"/>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1000" fill="hold"/>
                                        <p:tgtEl>
                                          <p:spTgt spid="58"/>
                                        </p:tgtEl>
                                        <p:attrNameLst>
                                          <p:attrName>ppt_x</p:attrName>
                                        </p:attrNameLst>
                                      </p:cBhvr>
                                      <p:tavLst>
                                        <p:tav tm="0">
                                          <p:val>
                                            <p:strVal val="1+#ppt_w/2"/>
                                          </p:val>
                                        </p:tav>
                                        <p:tav tm="100000">
                                          <p:val>
                                            <p:strVal val="#ppt_x"/>
                                          </p:val>
                                        </p:tav>
                                      </p:tavLst>
                                    </p:anim>
                                    <p:anim calcmode="lin" valueType="num">
                                      <p:cBhvr additive="base">
                                        <p:cTn id="16" dur="1000" fill="hold"/>
                                        <p:tgtEl>
                                          <p:spTgt spid="58"/>
                                        </p:tgtEl>
                                        <p:attrNameLst>
                                          <p:attrName>ppt_y</p:attrName>
                                        </p:attrNameLst>
                                      </p:cBhvr>
                                      <p:tavLst>
                                        <p:tav tm="0">
                                          <p:val>
                                            <p:strVal val="#ppt_y"/>
                                          </p:val>
                                        </p:tav>
                                        <p:tav tm="100000">
                                          <p:val>
                                            <p:strVal val="#ppt_y"/>
                                          </p:val>
                                        </p:tav>
                                      </p:tavLst>
                                    </p:anim>
                                  </p:childTnLst>
                                </p:cTn>
                              </p:par>
                              <p:par>
                                <p:cTn id="17" presetID="1" presetClass="exit" presetSubtype="0" fill="hold" grpId="2" nodeType="with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0" presetClass="entr" presetSubtype="0" fill="hold" grpId="1" nodeType="withEffect">
                                  <p:stCondLst>
                                    <p:cond delay="50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2" presetClass="entr" presetSubtype="4" decel="100000" fill="hold" grpId="0" nodeType="withEffect">
                                  <p:stCondLst>
                                    <p:cond delay="50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childTnLst>
                          </p:cTn>
                        </p:par>
                        <p:par>
                          <p:cTn id="26" fill="hold">
                            <p:stCondLst>
                              <p:cond delay="1500"/>
                            </p:stCondLst>
                            <p:childTnLst>
                              <p:par>
                                <p:cTn id="27" presetID="2" presetClass="entr" presetSubtype="1" decel="10000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 calcmode="lin" valueType="num">
                                      <p:cBhvr additive="base">
                                        <p:cTn id="29" dur="500" fill="hold"/>
                                        <p:tgtEl>
                                          <p:spTgt spid="51"/>
                                        </p:tgtEl>
                                        <p:attrNameLst>
                                          <p:attrName>ppt_x</p:attrName>
                                        </p:attrNameLst>
                                      </p:cBhvr>
                                      <p:tavLst>
                                        <p:tav tm="0">
                                          <p:val>
                                            <p:strVal val="#ppt_x"/>
                                          </p:val>
                                        </p:tav>
                                        <p:tav tm="100000">
                                          <p:val>
                                            <p:strVal val="#ppt_x"/>
                                          </p:val>
                                        </p:tav>
                                      </p:tavLst>
                                    </p:anim>
                                    <p:anim calcmode="lin" valueType="num">
                                      <p:cBhvr additive="base">
                                        <p:cTn id="30" dur="500" fill="hold"/>
                                        <p:tgtEl>
                                          <p:spTgt spid="51"/>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wipe(left)">
                                      <p:cBhvr>
                                        <p:cTn id="38" dur="500"/>
                                        <p:tgtEl>
                                          <p:spTgt spid="56"/>
                                        </p:tgtEl>
                                      </p:cBhvr>
                                    </p:animEffect>
                                  </p:childTnLst>
                                </p:cTn>
                              </p:par>
                            </p:childTnLst>
                          </p:cTn>
                        </p:par>
                        <p:par>
                          <p:cTn id="39" fill="hold">
                            <p:stCondLst>
                              <p:cond delay="2500"/>
                            </p:stCondLst>
                            <p:childTnLst>
                              <p:par>
                                <p:cTn id="40" presetID="2" presetClass="entr" presetSubtype="1" decel="100000"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750" fill="hold"/>
                                        <p:tgtEl>
                                          <p:spTgt spid="7"/>
                                        </p:tgtEl>
                                        <p:attrNameLst>
                                          <p:attrName>ppt_x</p:attrName>
                                        </p:attrNameLst>
                                      </p:cBhvr>
                                      <p:tavLst>
                                        <p:tav tm="0">
                                          <p:val>
                                            <p:strVal val="#ppt_x"/>
                                          </p:val>
                                        </p:tav>
                                        <p:tav tm="100000">
                                          <p:val>
                                            <p:strVal val="#ppt_x"/>
                                          </p:val>
                                        </p:tav>
                                      </p:tavLst>
                                    </p:anim>
                                    <p:anim calcmode="lin" valueType="num">
                                      <p:cBhvr additive="base">
                                        <p:cTn id="43" dur="750" fill="hold"/>
                                        <p:tgtEl>
                                          <p:spTgt spid="7"/>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750" fill="hold"/>
                                        <p:tgtEl>
                                          <p:spTgt spid="12"/>
                                        </p:tgtEl>
                                        <p:attrNameLst>
                                          <p:attrName>ppt_x</p:attrName>
                                        </p:attrNameLst>
                                      </p:cBhvr>
                                      <p:tavLst>
                                        <p:tav tm="0">
                                          <p:val>
                                            <p:strVal val="#ppt_x"/>
                                          </p:val>
                                        </p:tav>
                                        <p:tav tm="100000">
                                          <p:val>
                                            <p:strVal val="#ppt_x"/>
                                          </p:val>
                                        </p:tav>
                                      </p:tavLst>
                                    </p:anim>
                                    <p:anim calcmode="lin" valueType="num">
                                      <p:cBhvr additive="base">
                                        <p:cTn id="47" dur="750" fill="hold"/>
                                        <p:tgtEl>
                                          <p:spTgt spid="12"/>
                                        </p:tgtEl>
                                        <p:attrNameLst>
                                          <p:attrName>ppt_y</p:attrName>
                                        </p:attrNameLst>
                                      </p:cBhvr>
                                      <p:tavLst>
                                        <p:tav tm="0">
                                          <p:val>
                                            <p:strVal val="0-#ppt_h/2"/>
                                          </p:val>
                                        </p:tav>
                                        <p:tav tm="100000">
                                          <p:val>
                                            <p:strVal val="#ppt_y"/>
                                          </p:val>
                                        </p:tav>
                                      </p:tavLst>
                                    </p:anim>
                                  </p:childTnLst>
                                </p:cTn>
                              </p:par>
                              <p:par>
                                <p:cTn id="48" presetID="22" presetClass="entr" presetSubtype="1" fill="hold" nodeType="withEffect">
                                  <p:stCondLst>
                                    <p:cond delay="250"/>
                                  </p:stCondLst>
                                  <p:childTnLst>
                                    <p:set>
                                      <p:cBhvr>
                                        <p:cTn id="49" dur="1" fill="hold">
                                          <p:stCondLst>
                                            <p:cond delay="0"/>
                                          </p:stCondLst>
                                        </p:cTn>
                                        <p:tgtEl>
                                          <p:spTgt spid="8"/>
                                        </p:tgtEl>
                                        <p:attrNameLst>
                                          <p:attrName>style.visibility</p:attrName>
                                        </p:attrNameLst>
                                      </p:cBhvr>
                                      <p:to>
                                        <p:strVal val="visible"/>
                                      </p:to>
                                    </p:set>
                                    <p:animEffect transition="in" filter="wipe(up)">
                                      <p:cBhvr>
                                        <p:cTn id="50" dur="500"/>
                                        <p:tgtEl>
                                          <p:spTgt spid="8"/>
                                        </p:tgtEl>
                                      </p:cBhvr>
                                    </p:animEffect>
                                  </p:childTnLst>
                                </p:cTn>
                              </p:par>
                            </p:childTnLst>
                          </p:cTn>
                        </p:par>
                        <p:par>
                          <p:cTn id="51" fill="hold">
                            <p:stCondLst>
                              <p:cond delay="3250"/>
                            </p:stCondLst>
                            <p:childTnLst>
                              <p:par>
                                <p:cTn id="52" presetID="22" presetClass="entr" presetSubtype="8"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250"/>
                                        <p:tgtEl>
                                          <p:spTgt spid="10"/>
                                        </p:tgtEl>
                                      </p:cBhvr>
                                    </p:animEffect>
                                  </p:childTnLst>
                                </p:cTn>
                              </p:par>
                            </p:childTnLst>
                          </p:cTn>
                        </p:par>
                        <p:par>
                          <p:cTn id="55" fill="hold">
                            <p:stCondLst>
                              <p:cond delay="3500"/>
                            </p:stCondLst>
                            <p:childTnLst>
                              <p:par>
                                <p:cTn id="56" presetID="22" presetClass="entr" presetSubtype="4"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wipe(down)">
                                      <p:cBhvr>
                                        <p:cTn id="58" dur="250"/>
                                        <p:tgtEl>
                                          <p:spTgt spid="11"/>
                                        </p:tgtEl>
                                      </p:cBhvr>
                                    </p:animEffect>
                                  </p:childTnLst>
                                </p:cTn>
                              </p:par>
                            </p:childTnLst>
                          </p:cTn>
                        </p:par>
                        <p:par>
                          <p:cTn id="59" fill="hold">
                            <p:stCondLst>
                              <p:cond delay="3750"/>
                            </p:stCondLst>
                            <p:childTnLst>
                              <p:par>
                                <p:cTn id="60" presetID="22" presetClass="entr" presetSubtype="4"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childTnLst>
                          </p:cTn>
                        </p:par>
                        <p:par>
                          <p:cTn id="63" fill="hold">
                            <p:stCondLst>
                              <p:cond delay="4250"/>
                            </p:stCondLst>
                            <p:childTnLst>
                              <p:par>
                                <p:cTn id="64" presetID="49" presetClass="entr" presetSubtype="0" decel="100000" fill="hold" grpId="0" nodeType="afterEffect">
                                  <p:stCondLst>
                                    <p:cond delay="0"/>
                                  </p:stCondLst>
                                  <p:childTnLst>
                                    <p:set>
                                      <p:cBhvr>
                                        <p:cTn id="65" dur="1" fill="hold">
                                          <p:stCondLst>
                                            <p:cond delay="0"/>
                                          </p:stCondLst>
                                        </p:cTn>
                                        <p:tgtEl>
                                          <p:spTgt spid="59"/>
                                        </p:tgtEl>
                                        <p:attrNameLst>
                                          <p:attrName>style.visibility</p:attrName>
                                        </p:attrNameLst>
                                      </p:cBhvr>
                                      <p:to>
                                        <p:strVal val="visible"/>
                                      </p:to>
                                    </p:set>
                                    <p:anim calcmode="lin" valueType="num">
                                      <p:cBhvr>
                                        <p:cTn id="66" dur="500" fill="hold"/>
                                        <p:tgtEl>
                                          <p:spTgt spid="59"/>
                                        </p:tgtEl>
                                        <p:attrNameLst>
                                          <p:attrName>ppt_w</p:attrName>
                                        </p:attrNameLst>
                                      </p:cBhvr>
                                      <p:tavLst>
                                        <p:tav tm="0">
                                          <p:val>
                                            <p:fltVal val="0"/>
                                          </p:val>
                                        </p:tav>
                                        <p:tav tm="100000">
                                          <p:val>
                                            <p:strVal val="#ppt_w"/>
                                          </p:val>
                                        </p:tav>
                                      </p:tavLst>
                                    </p:anim>
                                    <p:anim calcmode="lin" valueType="num">
                                      <p:cBhvr>
                                        <p:cTn id="67" dur="500" fill="hold"/>
                                        <p:tgtEl>
                                          <p:spTgt spid="59"/>
                                        </p:tgtEl>
                                        <p:attrNameLst>
                                          <p:attrName>ppt_h</p:attrName>
                                        </p:attrNameLst>
                                      </p:cBhvr>
                                      <p:tavLst>
                                        <p:tav tm="0">
                                          <p:val>
                                            <p:fltVal val="0"/>
                                          </p:val>
                                        </p:tav>
                                        <p:tav tm="100000">
                                          <p:val>
                                            <p:strVal val="#ppt_h"/>
                                          </p:val>
                                        </p:tav>
                                      </p:tavLst>
                                    </p:anim>
                                    <p:anim calcmode="lin" valueType="num">
                                      <p:cBhvr>
                                        <p:cTn id="68" dur="500" fill="hold"/>
                                        <p:tgtEl>
                                          <p:spTgt spid="59"/>
                                        </p:tgtEl>
                                        <p:attrNameLst>
                                          <p:attrName>style.rotation</p:attrName>
                                        </p:attrNameLst>
                                      </p:cBhvr>
                                      <p:tavLst>
                                        <p:tav tm="0">
                                          <p:val>
                                            <p:fltVal val="360"/>
                                          </p:val>
                                        </p:tav>
                                        <p:tav tm="100000">
                                          <p:val>
                                            <p:fltVal val="0"/>
                                          </p:val>
                                        </p:tav>
                                      </p:tavLst>
                                    </p:anim>
                                    <p:animEffect transition="in" filter="fade">
                                      <p:cBhvr>
                                        <p:cTn id="69" dur="500"/>
                                        <p:tgtEl>
                                          <p:spTgt spid="59"/>
                                        </p:tgtEl>
                                      </p:cBhvr>
                                    </p:animEffect>
                                  </p:childTnLst>
                                </p:cTn>
                              </p:par>
                            </p:childTnLst>
                          </p:cTn>
                        </p:par>
                        <p:par>
                          <p:cTn id="70" fill="hold">
                            <p:stCondLst>
                              <p:cond delay="4750"/>
                            </p:stCondLst>
                            <p:childTnLst>
                              <p:par>
                                <p:cTn id="71" presetID="2" presetClass="entr" presetSubtype="1" decel="100000" fill="hold" grpId="0" nodeType="afterEffect">
                                  <p:stCondLst>
                                    <p:cond delay="0"/>
                                  </p:stCondLst>
                                  <p:childTnLst>
                                    <p:set>
                                      <p:cBhvr>
                                        <p:cTn id="72" dur="1" fill="hold">
                                          <p:stCondLst>
                                            <p:cond delay="0"/>
                                          </p:stCondLst>
                                        </p:cTn>
                                        <p:tgtEl>
                                          <p:spTgt spid="60">
                                            <p:txEl>
                                              <p:pRg st="0" end="0"/>
                                            </p:txEl>
                                          </p:spTgt>
                                        </p:tgtEl>
                                        <p:attrNameLst>
                                          <p:attrName>style.visibility</p:attrName>
                                        </p:attrNameLst>
                                      </p:cBhvr>
                                      <p:to>
                                        <p:strVal val="visible"/>
                                      </p:to>
                                    </p:set>
                                    <p:anim calcmode="lin" valueType="num">
                                      <p:cBhvr additive="base">
                                        <p:cTn id="73"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0">
                                            <p:txEl>
                                              <p:pRg st="0" end="0"/>
                                            </p:txEl>
                                          </p:spTgt>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0" nodeType="withEffect">
                                  <p:stCondLst>
                                    <p:cond delay="100"/>
                                  </p:stCondLst>
                                  <p:childTnLst>
                                    <p:set>
                                      <p:cBhvr>
                                        <p:cTn id="76" dur="1" fill="hold">
                                          <p:stCondLst>
                                            <p:cond delay="0"/>
                                          </p:stCondLst>
                                        </p:cTn>
                                        <p:tgtEl>
                                          <p:spTgt spid="61">
                                            <p:txEl>
                                              <p:pRg st="0" end="0"/>
                                            </p:txEl>
                                          </p:spTgt>
                                        </p:tgtEl>
                                        <p:attrNameLst>
                                          <p:attrName>style.visibility</p:attrName>
                                        </p:attrNameLst>
                                      </p:cBhvr>
                                      <p:to>
                                        <p:strVal val="visible"/>
                                      </p:to>
                                    </p:set>
                                    <p:anim calcmode="lin" valueType="num">
                                      <p:cBhvr additive="base">
                                        <p:cTn id="77" dur="50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61">
                                            <p:txEl>
                                              <p:pRg st="0" end="0"/>
                                            </p:txEl>
                                          </p:spTgt>
                                        </p:tgtEl>
                                        <p:attrNameLst>
                                          <p:attrName>ppt_y</p:attrName>
                                        </p:attrNameLst>
                                      </p:cBhvr>
                                      <p:tavLst>
                                        <p:tav tm="0">
                                          <p:val>
                                            <p:strVal val="0-#ppt_h/2"/>
                                          </p:val>
                                        </p:tav>
                                        <p:tav tm="100000">
                                          <p:val>
                                            <p:strVal val="#ppt_y"/>
                                          </p:val>
                                        </p:tav>
                                      </p:tavLst>
                                    </p:anim>
                                  </p:childTnLst>
                                </p:cTn>
                              </p:par>
                            </p:childTnLst>
                          </p:cTn>
                        </p:par>
                        <p:par>
                          <p:cTn id="79" fill="hold">
                            <p:stCondLst>
                              <p:cond delay="5350"/>
                            </p:stCondLst>
                            <p:childTnLst>
                              <p:par>
                                <p:cTn id="80" presetID="2" presetClass="entr" presetSubtype="1" decel="100000" fill="hold" grpId="0" nodeType="afterEffect">
                                  <p:stCondLst>
                                    <p:cond delay="0"/>
                                  </p:stCondLst>
                                  <p:childTnLst>
                                    <p:set>
                                      <p:cBhvr>
                                        <p:cTn id="81" dur="1" fill="hold">
                                          <p:stCondLst>
                                            <p:cond delay="0"/>
                                          </p:stCondLst>
                                        </p:cTn>
                                        <p:tgtEl>
                                          <p:spTgt spid="80"/>
                                        </p:tgtEl>
                                        <p:attrNameLst>
                                          <p:attrName>style.visibility</p:attrName>
                                        </p:attrNameLst>
                                      </p:cBhvr>
                                      <p:to>
                                        <p:strVal val="visible"/>
                                      </p:to>
                                    </p:set>
                                    <p:anim calcmode="lin" valueType="num">
                                      <p:cBhvr additive="base">
                                        <p:cTn id="82" dur="750" fill="hold"/>
                                        <p:tgtEl>
                                          <p:spTgt spid="80"/>
                                        </p:tgtEl>
                                        <p:attrNameLst>
                                          <p:attrName>ppt_x</p:attrName>
                                        </p:attrNameLst>
                                      </p:cBhvr>
                                      <p:tavLst>
                                        <p:tav tm="0">
                                          <p:val>
                                            <p:strVal val="#ppt_x"/>
                                          </p:val>
                                        </p:tav>
                                        <p:tav tm="100000">
                                          <p:val>
                                            <p:strVal val="#ppt_x"/>
                                          </p:val>
                                        </p:tav>
                                      </p:tavLst>
                                    </p:anim>
                                    <p:anim calcmode="lin" valueType="num">
                                      <p:cBhvr additive="base">
                                        <p:cTn id="83" dur="750" fill="hold"/>
                                        <p:tgtEl>
                                          <p:spTgt spid="80"/>
                                        </p:tgtEl>
                                        <p:attrNameLst>
                                          <p:attrName>ppt_y</p:attrName>
                                        </p:attrNameLst>
                                      </p:cBhvr>
                                      <p:tavLst>
                                        <p:tav tm="0">
                                          <p:val>
                                            <p:strVal val="0-#ppt_h/2"/>
                                          </p:val>
                                        </p:tav>
                                        <p:tav tm="100000">
                                          <p:val>
                                            <p:strVal val="#ppt_y"/>
                                          </p:val>
                                        </p:tav>
                                      </p:tavLst>
                                    </p:anim>
                                  </p:childTnLst>
                                </p:cTn>
                              </p:par>
                              <p:par>
                                <p:cTn id="84" presetID="2" presetClass="entr" presetSubtype="1" decel="100000" fill="hold" grpId="0" nodeType="withEffect">
                                  <p:stCondLst>
                                    <p:cond delay="0"/>
                                  </p:stCondLst>
                                  <p:childTnLst>
                                    <p:set>
                                      <p:cBhvr>
                                        <p:cTn id="85" dur="1" fill="hold">
                                          <p:stCondLst>
                                            <p:cond delay="0"/>
                                          </p:stCondLst>
                                        </p:cTn>
                                        <p:tgtEl>
                                          <p:spTgt spid="81"/>
                                        </p:tgtEl>
                                        <p:attrNameLst>
                                          <p:attrName>style.visibility</p:attrName>
                                        </p:attrNameLst>
                                      </p:cBhvr>
                                      <p:to>
                                        <p:strVal val="visible"/>
                                      </p:to>
                                    </p:set>
                                    <p:anim calcmode="lin" valueType="num">
                                      <p:cBhvr additive="base">
                                        <p:cTn id="86" dur="750" fill="hold"/>
                                        <p:tgtEl>
                                          <p:spTgt spid="81"/>
                                        </p:tgtEl>
                                        <p:attrNameLst>
                                          <p:attrName>ppt_x</p:attrName>
                                        </p:attrNameLst>
                                      </p:cBhvr>
                                      <p:tavLst>
                                        <p:tav tm="0">
                                          <p:val>
                                            <p:strVal val="#ppt_x"/>
                                          </p:val>
                                        </p:tav>
                                        <p:tav tm="100000">
                                          <p:val>
                                            <p:strVal val="#ppt_x"/>
                                          </p:val>
                                        </p:tav>
                                      </p:tavLst>
                                    </p:anim>
                                    <p:anim calcmode="lin" valueType="num">
                                      <p:cBhvr additive="base">
                                        <p:cTn id="87" dur="750" fill="hold"/>
                                        <p:tgtEl>
                                          <p:spTgt spid="81"/>
                                        </p:tgtEl>
                                        <p:attrNameLst>
                                          <p:attrName>ppt_y</p:attrName>
                                        </p:attrNameLst>
                                      </p:cBhvr>
                                      <p:tavLst>
                                        <p:tav tm="0">
                                          <p:val>
                                            <p:strVal val="0-#ppt_h/2"/>
                                          </p:val>
                                        </p:tav>
                                        <p:tav tm="100000">
                                          <p:val>
                                            <p:strVal val="#ppt_y"/>
                                          </p:val>
                                        </p:tav>
                                      </p:tavLst>
                                    </p:anim>
                                  </p:childTnLst>
                                </p:cTn>
                              </p:par>
                              <p:par>
                                <p:cTn id="88" presetID="22" presetClass="entr" presetSubtype="1" fill="hold" nodeType="withEffect">
                                  <p:stCondLst>
                                    <p:cond delay="250"/>
                                  </p:stCondLst>
                                  <p:childTnLst>
                                    <p:set>
                                      <p:cBhvr>
                                        <p:cTn id="89" dur="1" fill="hold">
                                          <p:stCondLst>
                                            <p:cond delay="0"/>
                                          </p:stCondLst>
                                        </p:cTn>
                                        <p:tgtEl>
                                          <p:spTgt spid="82"/>
                                        </p:tgtEl>
                                        <p:attrNameLst>
                                          <p:attrName>style.visibility</p:attrName>
                                        </p:attrNameLst>
                                      </p:cBhvr>
                                      <p:to>
                                        <p:strVal val="visible"/>
                                      </p:to>
                                    </p:set>
                                    <p:animEffect transition="in" filter="wipe(up)">
                                      <p:cBhvr>
                                        <p:cTn id="90" dur="500"/>
                                        <p:tgtEl>
                                          <p:spTgt spid="82"/>
                                        </p:tgtEl>
                                      </p:cBhvr>
                                    </p:animEffect>
                                  </p:childTnLst>
                                </p:cTn>
                              </p:par>
                            </p:childTnLst>
                          </p:cTn>
                        </p:par>
                        <p:par>
                          <p:cTn id="91" fill="hold">
                            <p:stCondLst>
                              <p:cond delay="6100"/>
                            </p:stCondLst>
                            <p:childTnLst>
                              <p:par>
                                <p:cTn id="92" presetID="22" presetClass="entr" presetSubtype="8" fill="hold" nodeType="afterEffect">
                                  <p:stCondLst>
                                    <p:cond delay="0"/>
                                  </p:stCondLst>
                                  <p:childTnLst>
                                    <p:set>
                                      <p:cBhvr>
                                        <p:cTn id="93" dur="1" fill="hold">
                                          <p:stCondLst>
                                            <p:cond delay="0"/>
                                          </p:stCondLst>
                                        </p:cTn>
                                        <p:tgtEl>
                                          <p:spTgt spid="84"/>
                                        </p:tgtEl>
                                        <p:attrNameLst>
                                          <p:attrName>style.visibility</p:attrName>
                                        </p:attrNameLst>
                                      </p:cBhvr>
                                      <p:to>
                                        <p:strVal val="visible"/>
                                      </p:to>
                                    </p:set>
                                    <p:animEffect transition="in" filter="wipe(left)">
                                      <p:cBhvr>
                                        <p:cTn id="94" dur="250"/>
                                        <p:tgtEl>
                                          <p:spTgt spid="84"/>
                                        </p:tgtEl>
                                      </p:cBhvr>
                                    </p:animEffect>
                                  </p:childTnLst>
                                </p:cTn>
                              </p:par>
                            </p:childTnLst>
                          </p:cTn>
                        </p:par>
                        <p:par>
                          <p:cTn id="95" fill="hold">
                            <p:stCondLst>
                              <p:cond delay="6350"/>
                            </p:stCondLst>
                            <p:childTnLst>
                              <p:par>
                                <p:cTn id="96" presetID="22" presetClass="entr" presetSubtype="4" fill="hold" nodeType="afterEffect">
                                  <p:stCondLst>
                                    <p:cond delay="0"/>
                                  </p:stCondLst>
                                  <p:childTnLst>
                                    <p:set>
                                      <p:cBhvr>
                                        <p:cTn id="97" dur="1" fill="hold">
                                          <p:stCondLst>
                                            <p:cond delay="0"/>
                                          </p:stCondLst>
                                        </p:cTn>
                                        <p:tgtEl>
                                          <p:spTgt spid="85"/>
                                        </p:tgtEl>
                                        <p:attrNameLst>
                                          <p:attrName>style.visibility</p:attrName>
                                        </p:attrNameLst>
                                      </p:cBhvr>
                                      <p:to>
                                        <p:strVal val="visible"/>
                                      </p:to>
                                    </p:set>
                                    <p:animEffect transition="in" filter="wipe(down)">
                                      <p:cBhvr>
                                        <p:cTn id="98" dur="250"/>
                                        <p:tgtEl>
                                          <p:spTgt spid="85"/>
                                        </p:tgtEl>
                                      </p:cBhvr>
                                    </p:animEffect>
                                  </p:childTnLst>
                                </p:cTn>
                              </p:par>
                            </p:childTnLst>
                          </p:cTn>
                        </p:par>
                        <p:par>
                          <p:cTn id="99" fill="hold">
                            <p:stCondLst>
                              <p:cond delay="6600"/>
                            </p:stCondLst>
                            <p:childTnLst>
                              <p:par>
                                <p:cTn id="100" presetID="22" presetClass="entr" presetSubtype="4" fill="hold" nodeType="afterEffect">
                                  <p:stCondLst>
                                    <p:cond delay="0"/>
                                  </p:stCondLst>
                                  <p:childTnLst>
                                    <p:set>
                                      <p:cBhvr>
                                        <p:cTn id="101" dur="1" fill="hold">
                                          <p:stCondLst>
                                            <p:cond delay="0"/>
                                          </p:stCondLst>
                                        </p:cTn>
                                        <p:tgtEl>
                                          <p:spTgt spid="83"/>
                                        </p:tgtEl>
                                        <p:attrNameLst>
                                          <p:attrName>style.visibility</p:attrName>
                                        </p:attrNameLst>
                                      </p:cBhvr>
                                      <p:to>
                                        <p:strVal val="visible"/>
                                      </p:to>
                                    </p:set>
                                    <p:animEffect transition="in" filter="wipe(down)">
                                      <p:cBhvr>
                                        <p:cTn id="102" dur="500"/>
                                        <p:tgtEl>
                                          <p:spTgt spid="83"/>
                                        </p:tgtEl>
                                      </p:cBhvr>
                                    </p:animEffect>
                                  </p:childTnLst>
                                </p:cTn>
                              </p:par>
                            </p:childTnLst>
                          </p:cTn>
                        </p:par>
                        <p:par>
                          <p:cTn id="103" fill="hold">
                            <p:stCondLst>
                              <p:cond delay="7100"/>
                            </p:stCondLst>
                            <p:childTnLst>
                              <p:par>
                                <p:cTn id="104" presetID="49" presetClass="entr" presetSubtype="0" decel="100000" fill="hold" grpId="0" nodeType="afterEffect">
                                  <p:stCondLst>
                                    <p:cond delay="0"/>
                                  </p:stCondLst>
                                  <p:childTnLst>
                                    <p:set>
                                      <p:cBhvr>
                                        <p:cTn id="105" dur="1" fill="hold">
                                          <p:stCondLst>
                                            <p:cond delay="0"/>
                                          </p:stCondLst>
                                        </p:cTn>
                                        <p:tgtEl>
                                          <p:spTgt spid="86"/>
                                        </p:tgtEl>
                                        <p:attrNameLst>
                                          <p:attrName>style.visibility</p:attrName>
                                        </p:attrNameLst>
                                      </p:cBhvr>
                                      <p:to>
                                        <p:strVal val="visible"/>
                                      </p:to>
                                    </p:set>
                                    <p:anim calcmode="lin" valueType="num">
                                      <p:cBhvr>
                                        <p:cTn id="106" dur="500" fill="hold"/>
                                        <p:tgtEl>
                                          <p:spTgt spid="86"/>
                                        </p:tgtEl>
                                        <p:attrNameLst>
                                          <p:attrName>ppt_w</p:attrName>
                                        </p:attrNameLst>
                                      </p:cBhvr>
                                      <p:tavLst>
                                        <p:tav tm="0">
                                          <p:val>
                                            <p:fltVal val="0"/>
                                          </p:val>
                                        </p:tav>
                                        <p:tav tm="100000">
                                          <p:val>
                                            <p:strVal val="#ppt_w"/>
                                          </p:val>
                                        </p:tav>
                                      </p:tavLst>
                                    </p:anim>
                                    <p:anim calcmode="lin" valueType="num">
                                      <p:cBhvr>
                                        <p:cTn id="107" dur="500" fill="hold"/>
                                        <p:tgtEl>
                                          <p:spTgt spid="86"/>
                                        </p:tgtEl>
                                        <p:attrNameLst>
                                          <p:attrName>ppt_h</p:attrName>
                                        </p:attrNameLst>
                                      </p:cBhvr>
                                      <p:tavLst>
                                        <p:tav tm="0">
                                          <p:val>
                                            <p:fltVal val="0"/>
                                          </p:val>
                                        </p:tav>
                                        <p:tav tm="100000">
                                          <p:val>
                                            <p:strVal val="#ppt_h"/>
                                          </p:val>
                                        </p:tav>
                                      </p:tavLst>
                                    </p:anim>
                                    <p:anim calcmode="lin" valueType="num">
                                      <p:cBhvr>
                                        <p:cTn id="108" dur="500" fill="hold"/>
                                        <p:tgtEl>
                                          <p:spTgt spid="86"/>
                                        </p:tgtEl>
                                        <p:attrNameLst>
                                          <p:attrName>style.rotation</p:attrName>
                                        </p:attrNameLst>
                                      </p:cBhvr>
                                      <p:tavLst>
                                        <p:tav tm="0">
                                          <p:val>
                                            <p:fltVal val="360"/>
                                          </p:val>
                                        </p:tav>
                                        <p:tav tm="100000">
                                          <p:val>
                                            <p:fltVal val="0"/>
                                          </p:val>
                                        </p:tav>
                                      </p:tavLst>
                                    </p:anim>
                                    <p:animEffect transition="in" filter="fade">
                                      <p:cBhvr>
                                        <p:cTn id="109" dur="500"/>
                                        <p:tgtEl>
                                          <p:spTgt spid="86"/>
                                        </p:tgtEl>
                                      </p:cBhvr>
                                    </p:animEffect>
                                  </p:childTnLst>
                                </p:cTn>
                              </p:par>
                            </p:childTnLst>
                          </p:cTn>
                        </p:par>
                        <p:par>
                          <p:cTn id="110" fill="hold">
                            <p:stCondLst>
                              <p:cond delay="7600"/>
                            </p:stCondLst>
                            <p:childTnLst>
                              <p:par>
                                <p:cTn id="111" presetID="2" presetClass="entr" presetSubtype="1" decel="10000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 calcmode="lin" valueType="num">
                                      <p:cBhvr additive="base">
                                        <p:cTn id="113"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87">
                                            <p:txEl>
                                              <p:pRg st="0" end="0"/>
                                            </p:txEl>
                                          </p:spTgt>
                                        </p:tgtEl>
                                        <p:attrNameLst>
                                          <p:attrName>ppt_y</p:attrName>
                                        </p:attrNameLst>
                                      </p:cBhvr>
                                      <p:tavLst>
                                        <p:tav tm="0">
                                          <p:val>
                                            <p:strVal val="0-#ppt_h/2"/>
                                          </p:val>
                                        </p:tav>
                                        <p:tav tm="100000">
                                          <p:val>
                                            <p:strVal val="#ppt_y"/>
                                          </p:val>
                                        </p:tav>
                                      </p:tavLst>
                                    </p:anim>
                                  </p:childTnLst>
                                </p:cTn>
                              </p:par>
                              <p:par>
                                <p:cTn id="115" presetID="2" presetClass="entr" presetSubtype="1" decel="100000" fill="hold" grpId="0" nodeType="withEffect">
                                  <p:stCondLst>
                                    <p:cond delay="100"/>
                                  </p:stCondLst>
                                  <p:childTnLst>
                                    <p:set>
                                      <p:cBhvr>
                                        <p:cTn id="116" dur="1" fill="hold">
                                          <p:stCondLst>
                                            <p:cond delay="0"/>
                                          </p:stCondLst>
                                        </p:cTn>
                                        <p:tgtEl>
                                          <p:spTgt spid="88">
                                            <p:txEl>
                                              <p:pRg st="0" end="0"/>
                                            </p:txEl>
                                          </p:spTgt>
                                        </p:tgtEl>
                                        <p:attrNameLst>
                                          <p:attrName>style.visibility</p:attrName>
                                        </p:attrNameLst>
                                      </p:cBhvr>
                                      <p:to>
                                        <p:strVal val="visible"/>
                                      </p:to>
                                    </p:set>
                                    <p:anim calcmode="lin" valueType="num">
                                      <p:cBhvr additive="base">
                                        <p:cTn id="117"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88">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8200"/>
                            </p:stCondLst>
                            <p:childTnLst>
                              <p:par>
                                <p:cTn id="120" presetID="2" presetClass="entr" presetSubtype="1" decel="100000" fill="hold" grpId="0" nodeType="afterEffect">
                                  <p:stCondLst>
                                    <p:cond delay="0"/>
                                  </p:stCondLst>
                                  <p:childTnLst>
                                    <p:set>
                                      <p:cBhvr>
                                        <p:cTn id="121" dur="1" fill="hold">
                                          <p:stCondLst>
                                            <p:cond delay="0"/>
                                          </p:stCondLst>
                                        </p:cTn>
                                        <p:tgtEl>
                                          <p:spTgt spid="89"/>
                                        </p:tgtEl>
                                        <p:attrNameLst>
                                          <p:attrName>style.visibility</p:attrName>
                                        </p:attrNameLst>
                                      </p:cBhvr>
                                      <p:to>
                                        <p:strVal val="visible"/>
                                      </p:to>
                                    </p:set>
                                    <p:anim calcmode="lin" valueType="num">
                                      <p:cBhvr additive="base">
                                        <p:cTn id="122" dur="750" fill="hold"/>
                                        <p:tgtEl>
                                          <p:spTgt spid="89"/>
                                        </p:tgtEl>
                                        <p:attrNameLst>
                                          <p:attrName>ppt_x</p:attrName>
                                        </p:attrNameLst>
                                      </p:cBhvr>
                                      <p:tavLst>
                                        <p:tav tm="0">
                                          <p:val>
                                            <p:strVal val="#ppt_x"/>
                                          </p:val>
                                        </p:tav>
                                        <p:tav tm="100000">
                                          <p:val>
                                            <p:strVal val="#ppt_x"/>
                                          </p:val>
                                        </p:tav>
                                      </p:tavLst>
                                    </p:anim>
                                    <p:anim calcmode="lin" valueType="num">
                                      <p:cBhvr additive="base">
                                        <p:cTn id="123" dur="750" fill="hold"/>
                                        <p:tgtEl>
                                          <p:spTgt spid="89"/>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additive="base">
                                        <p:cTn id="126" dur="750" fill="hold"/>
                                        <p:tgtEl>
                                          <p:spTgt spid="90"/>
                                        </p:tgtEl>
                                        <p:attrNameLst>
                                          <p:attrName>ppt_x</p:attrName>
                                        </p:attrNameLst>
                                      </p:cBhvr>
                                      <p:tavLst>
                                        <p:tav tm="0">
                                          <p:val>
                                            <p:strVal val="#ppt_x"/>
                                          </p:val>
                                        </p:tav>
                                        <p:tav tm="100000">
                                          <p:val>
                                            <p:strVal val="#ppt_x"/>
                                          </p:val>
                                        </p:tav>
                                      </p:tavLst>
                                    </p:anim>
                                    <p:anim calcmode="lin" valueType="num">
                                      <p:cBhvr additive="base">
                                        <p:cTn id="127" dur="750" fill="hold"/>
                                        <p:tgtEl>
                                          <p:spTgt spid="90"/>
                                        </p:tgtEl>
                                        <p:attrNameLst>
                                          <p:attrName>ppt_y</p:attrName>
                                        </p:attrNameLst>
                                      </p:cBhvr>
                                      <p:tavLst>
                                        <p:tav tm="0">
                                          <p:val>
                                            <p:strVal val="0-#ppt_h/2"/>
                                          </p:val>
                                        </p:tav>
                                        <p:tav tm="100000">
                                          <p:val>
                                            <p:strVal val="#ppt_y"/>
                                          </p:val>
                                        </p:tav>
                                      </p:tavLst>
                                    </p:anim>
                                  </p:childTnLst>
                                </p:cTn>
                              </p:par>
                              <p:par>
                                <p:cTn id="128" presetID="22" presetClass="entr" presetSubtype="1" fill="hold" nodeType="withEffect">
                                  <p:stCondLst>
                                    <p:cond delay="250"/>
                                  </p:stCondLst>
                                  <p:childTnLst>
                                    <p:set>
                                      <p:cBhvr>
                                        <p:cTn id="129" dur="1" fill="hold">
                                          <p:stCondLst>
                                            <p:cond delay="0"/>
                                          </p:stCondLst>
                                        </p:cTn>
                                        <p:tgtEl>
                                          <p:spTgt spid="91"/>
                                        </p:tgtEl>
                                        <p:attrNameLst>
                                          <p:attrName>style.visibility</p:attrName>
                                        </p:attrNameLst>
                                      </p:cBhvr>
                                      <p:to>
                                        <p:strVal val="visible"/>
                                      </p:to>
                                    </p:set>
                                    <p:animEffect transition="in" filter="wipe(up)">
                                      <p:cBhvr>
                                        <p:cTn id="130" dur="500"/>
                                        <p:tgtEl>
                                          <p:spTgt spid="91"/>
                                        </p:tgtEl>
                                      </p:cBhvr>
                                    </p:animEffect>
                                  </p:childTnLst>
                                </p:cTn>
                              </p:par>
                            </p:childTnLst>
                          </p:cTn>
                        </p:par>
                        <p:par>
                          <p:cTn id="131" fill="hold">
                            <p:stCondLst>
                              <p:cond delay="8950"/>
                            </p:stCondLst>
                            <p:childTnLst>
                              <p:par>
                                <p:cTn id="132" presetID="22" presetClass="entr" presetSubtype="8" fill="hold" nodeType="afterEffect">
                                  <p:stCondLst>
                                    <p:cond delay="0"/>
                                  </p:stCondLst>
                                  <p:childTnLst>
                                    <p:set>
                                      <p:cBhvr>
                                        <p:cTn id="133" dur="1" fill="hold">
                                          <p:stCondLst>
                                            <p:cond delay="0"/>
                                          </p:stCondLst>
                                        </p:cTn>
                                        <p:tgtEl>
                                          <p:spTgt spid="93"/>
                                        </p:tgtEl>
                                        <p:attrNameLst>
                                          <p:attrName>style.visibility</p:attrName>
                                        </p:attrNameLst>
                                      </p:cBhvr>
                                      <p:to>
                                        <p:strVal val="visible"/>
                                      </p:to>
                                    </p:set>
                                    <p:animEffect transition="in" filter="wipe(left)">
                                      <p:cBhvr>
                                        <p:cTn id="134" dur="250"/>
                                        <p:tgtEl>
                                          <p:spTgt spid="93"/>
                                        </p:tgtEl>
                                      </p:cBhvr>
                                    </p:animEffect>
                                  </p:childTnLst>
                                </p:cTn>
                              </p:par>
                            </p:childTnLst>
                          </p:cTn>
                        </p:par>
                        <p:par>
                          <p:cTn id="135" fill="hold">
                            <p:stCondLst>
                              <p:cond delay="9200"/>
                            </p:stCondLst>
                            <p:childTnLst>
                              <p:par>
                                <p:cTn id="136" presetID="22" presetClass="entr" presetSubtype="4" fill="hold" nodeType="afterEffect">
                                  <p:stCondLst>
                                    <p:cond delay="0"/>
                                  </p:stCondLst>
                                  <p:childTnLst>
                                    <p:set>
                                      <p:cBhvr>
                                        <p:cTn id="137" dur="1" fill="hold">
                                          <p:stCondLst>
                                            <p:cond delay="0"/>
                                          </p:stCondLst>
                                        </p:cTn>
                                        <p:tgtEl>
                                          <p:spTgt spid="94"/>
                                        </p:tgtEl>
                                        <p:attrNameLst>
                                          <p:attrName>style.visibility</p:attrName>
                                        </p:attrNameLst>
                                      </p:cBhvr>
                                      <p:to>
                                        <p:strVal val="visible"/>
                                      </p:to>
                                    </p:set>
                                    <p:animEffect transition="in" filter="wipe(down)">
                                      <p:cBhvr>
                                        <p:cTn id="138" dur="250"/>
                                        <p:tgtEl>
                                          <p:spTgt spid="94"/>
                                        </p:tgtEl>
                                      </p:cBhvr>
                                    </p:animEffect>
                                  </p:childTnLst>
                                </p:cTn>
                              </p:par>
                            </p:childTnLst>
                          </p:cTn>
                        </p:par>
                        <p:par>
                          <p:cTn id="139" fill="hold">
                            <p:stCondLst>
                              <p:cond delay="9450"/>
                            </p:stCondLst>
                            <p:childTnLst>
                              <p:par>
                                <p:cTn id="140" presetID="22" presetClass="entr" presetSubtype="4" fill="hold" nodeType="afterEffect">
                                  <p:stCondLst>
                                    <p:cond delay="0"/>
                                  </p:stCondLst>
                                  <p:childTnLst>
                                    <p:set>
                                      <p:cBhvr>
                                        <p:cTn id="141" dur="1" fill="hold">
                                          <p:stCondLst>
                                            <p:cond delay="0"/>
                                          </p:stCondLst>
                                        </p:cTn>
                                        <p:tgtEl>
                                          <p:spTgt spid="92"/>
                                        </p:tgtEl>
                                        <p:attrNameLst>
                                          <p:attrName>style.visibility</p:attrName>
                                        </p:attrNameLst>
                                      </p:cBhvr>
                                      <p:to>
                                        <p:strVal val="visible"/>
                                      </p:to>
                                    </p:set>
                                    <p:animEffect transition="in" filter="wipe(down)">
                                      <p:cBhvr>
                                        <p:cTn id="142" dur="500"/>
                                        <p:tgtEl>
                                          <p:spTgt spid="92"/>
                                        </p:tgtEl>
                                      </p:cBhvr>
                                    </p:animEffect>
                                  </p:childTnLst>
                                </p:cTn>
                              </p:par>
                            </p:childTnLst>
                          </p:cTn>
                        </p:par>
                        <p:par>
                          <p:cTn id="143" fill="hold">
                            <p:stCondLst>
                              <p:cond delay="9950"/>
                            </p:stCondLst>
                            <p:childTnLst>
                              <p:par>
                                <p:cTn id="144" presetID="49" presetClass="entr" presetSubtype="0" decel="100000" fill="hold" grpId="0" nodeType="afterEffect">
                                  <p:stCondLst>
                                    <p:cond delay="0"/>
                                  </p:stCondLst>
                                  <p:childTnLst>
                                    <p:set>
                                      <p:cBhvr>
                                        <p:cTn id="145" dur="1" fill="hold">
                                          <p:stCondLst>
                                            <p:cond delay="0"/>
                                          </p:stCondLst>
                                        </p:cTn>
                                        <p:tgtEl>
                                          <p:spTgt spid="95"/>
                                        </p:tgtEl>
                                        <p:attrNameLst>
                                          <p:attrName>style.visibility</p:attrName>
                                        </p:attrNameLst>
                                      </p:cBhvr>
                                      <p:to>
                                        <p:strVal val="visible"/>
                                      </p:to>
                                    </p:set>
                                    <p:anim calcmode="lin" valueType="num">
                                      <p:cBhvr>
                                        <p:cTn id="146" dur="500" fill="hold"/>
                                        <p:tgtEl>
                                          <p:spTgt spid="95"/>
                                        </p:tgtEl>
                                        <p:attrNameLst>
                                          <p:attrName>ppt_w</p:attrName>
                                        </p:attrNameLst>
                                      </p:cBhvr>
                                      <p:tavLst>
                                        <p:tav tm="0">
                                          <p:val>
                                            <p:fltVal val="0"/>
                                          </p:val>
                                        </p:tav>
                                        <p:tav tm="100000">
                                          <p:val>
                                            <p:strVal val="#ppt_w"/>
                                          </p:val>
                                        </p:tav>
                                      </p:tavLst>
                                    </p:anim>
                                    <p:anim calcmode="lin" valueType="num">
                                      <p:cBhvr>
                                        <p:cTn id="147" dur="500" fill="hold"/>
                                        <p:tgtEl>
                                          <p:spTgt spid="95"/>
                                        </p:tgtEl>
                                        <p:attrNameLst>
                                          <p:attrName>ppt_h</p:attrName>
                                        </p:attrNameLst>
                                      </p:cBhvr>
                                      <p:tavLst>
                                        <p:tav tm="0">
                                          <p:val>
                                            <p:fltVal val="0"/>
                                          </p:val>
                                        </p:tav>
                                        <p:tav tm="100000">
                                          <p:val>
                                            <p:strVal val="#ppt_h"/>
                                          </p:val>
                                        </p:tav>
                                      </p:tavLst>
                                    </p:anim>
                                    <p:anim calcmode="lin" valueType="num">
                                      <p:cBhvr>
                                        <p:cTn id="148" dur="500" fill="hold"/>
                                        <p:tgtEl>
                                          <p:spTgt spid="95"/>
                                        </p:tgtEl>
                                        <p:attrNameLst>
                                          <p:attrName>style.rotation</p:attrName>
                                        </p:attrNameLst>
                                      </p:cBhvr>
                                      <p:tavLst>
                                        <p:tav tm="0">
                                          <p:val>
                                            <p:fltVal val="360"/>
                                          </p:val>
                                        </p:tav>
                                        <p:tav tm="100000">
                                          <p:val>
                                            <p:fltVal val="0"/>
                                          </p:val>
                                        </p:tav>
                                      </p:tavLst>
                                    </p:anim>
                                    <p:animEffect transition="in" filter="fade">
                                      <p:cBhvr>
                                        <p:cTn id="149" dur="500"/>
                                        <p:tgtEl>
                                          <p:spTgt spid="95"/>
                                        </p:tgtEl>
                                      </p:cBhvr>
                                    </p:animEffect>
                                  </p:childTnLst>
                                </p:cTn>
                              </p:par>
                            </p:childTnLst>
                          </p:cTn>
                        </p:par>
                        <p:par>
                          <p:cTn id="150" fill="hold">
                            <p:stCondLst>
                              <p:cond delay="10450"/>
                            </p:stCondLst>
                            <p:childTnLst>
                              <p:par>
                                <p:cTn id="151" presetID="2" presetClass="entr" presetSubtype="1" decel="100000" fill="hold" grpId="0" nodeType="afterEffect">
                                  <p:stCondLst>
                                    <p:cond delay="0"/>
                                  </p:stCondLst>
                                  <p:childTnLst>
                                    <p:set>
                                      <p:cBhvr>
                                        <p:cTn id="152" dur="1" fill="hold">
                                          <p:stCondLst>
                                            <p:cond delay="0"/>
                                          </p:stCondLst>
                                        </p:cTn>
                                        <p:tgtEl>
                                          <p:spTgt spid="96">
                                            <p:txEl>
                                              <p:pRg st="0" end="0"/>
                                            </p:txEl>
                                          </p:spTgt>
                                        </p:tgtEl>
                                        <p:attrNameLst>
                                          <p:attrName>style.visibility</p:attrName>
                                        </p:attrNameLst>
                                      </p:cBhvr>
                                      <p:to>
                                        <p:strVal val="visible"/>
                                      </p:to>
                                    </p:set>
                                    <p:anim calcmode="lin" valueType="num">
                                      <p:cBhvr additive="base">
                                        <p:cTn id="153"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154" dur="500" fill="hold"/>
                                        <p:tgtEl>
                                          <p:spTgt spid="96">
                                            <p:txEl>
                                              <p:pRg st="0" end="0"/>
                                            </p:txEl>
                                          </p:spTgt>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0" nodeType="withEffect">
                                  <p:stCondLst>
                                    <p:cond delay="100"/>
                                  </p:stCondLst>
                                  <p:childTnLst>
                                    <p:set>
                                      <p:cBhvr>
                                        <p:cTn id="156" dur="1" fill="hold">
                                          <p:stCondLst>
                                            <p:cond delay="0"/>
                                          </p:stCondLst>
                                        </p:cTn>
                                        <p:tgtEl>
                                          <p:spTgt spid="97">
                                            <p:txEl>
                                              <p:pRg st="0" end="0"/>
                                            </p:txEl>
                                          </p:spTgt>
                                        </p:tgtEl>
                                        <p:attrNameLst>
                                          <p:attrName>style.visibility</p:attrName>
                                        </p:attrNameLst>
                                      </p:cBhvr>
                                      <p:to>
                                        <p:strVal val="visible"/>
                                      </p:to>
                                    </p:set>
                                    <p:anim calcmode="lin" valueType="num">
                                      <p:cBhvr additive="base">
                                        <p:cTn id="157" dur="500" fill="hold"/>
                                        <p:tgtEl>
                                          <p:spTgt spid="97">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97">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5" grpId="0"/>
      <p:bldP spid="96" grpId="0" build="p">
        <p:tmplLst>
          <p:tmpl lvl="1">
            <p:tnLst>
              <p:par>
                <p:cTn presetID="2" presetClass="entr" presetSubtype="1" decel="10000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500" fill="hold"/>
                        <p:tgtEl>
                          <p:spTgt spid="96"/>
                        </p:tgtEl>
                        <p:attrNameLst>
                          <p:attrName>ppt_x</p:attrName>
                        </p:attrNameLst>
                      </p:cBhvr>
                      <p:tavLst>
                        <p:tav tm="0">
                          <p:val>
                            <p:strVal val="#ppt_x"/>
                          </p:val>
                        </p:tav>
                        <p:tav tm="100000">
                          <p:val>
                            <p:strVal val="#ppt_x"/>
                          </p:val>
                        </p:tav>
                      </p:tavLst>
                    </p:anim>
                    <p:anim calcmode="lin" valueType="num">
                      <p:cBhvr additive="base">
                        <p:cTn dur="500" fill="hold"/>
                        <p:tgtEl>
                          <p:spTgt spid="96"/>
                        </p:tgtEl>
                        <p:attrNameLst>
                          <p:attrName>ppt_y</p:attrName>
                        </p:attrNameLst>
                      </p:cBhvr>
                      <p:tavLst>
                        <p:tav tm="0">
                          <p:val>
                            <p:strVal val="0-#ppt_h/2"/>
                          </p:val>
                        </p:tav>
                        <p:tav tm="100000">
                          <p:val>
                            <p:strVal val="#ppt_y"/>
                          </p:val>
                        </p:tav>
                      </p:tavLst>
                    </p:anim>
                  </p:childTnLst>
                </p:cTn>
              </p:par>
            </p:tnLst>
          </p:tmpl>
        </p:tmplLst>
      </p:bldP>
      <p:bldP spid="97" grpId="0" build="p">
        <p:tmplLst>
          <p:tmpl lvl="1">
            <p:tnLst>
              <p:par>
                <p:cTn presetID="2" presetClass="entr" presetSubtype="1" decel="100000" fill="hold" nodeType="withEffect">
                  <p:stCondLst>
                    <p:cond delay="100"/>
                  </p:stCondLst>
                  <p:childTnLst>
                    <p:set>
                      <p:cBhvr>
                        <p:cTn dur="1" fill="hold">
                          <p:stCondLst>
                            <p:cond delay="0"/>
                          </p:stCondLst>
                        </p:cTn>
                        <p:tgtEl>
                          <p:spTgt spid="97"/>
                        </p:tgtEl>
                        <p:attrNameLst>
                          <p:attrName>style.visibility</p:attrName>
                        </p:attrNameLst>
                      </p:cBhvr>
                      <p:to>
                        <p:strVal val="visible"/>
                      </p:to>
                    </p:set>
                    <p:anim calcmode="lin" valueType="num">
                      <p:cBhvr additive="base">
                        <p:cTn dur="500" fill="hold"/>
                        <p:tgtEl>
                          <p:spTgt spid="97"/>
                        </p:tgtEl>
                        <p:attrNameLst>
                          <p:attrName>ppt_x</p:attrName>
                        </p:attrNameLst>
                      </p:cBhvr>
                      <p:tavLst>
                        <p:tav tm="0">
                          <p:val>
                            <p:strVal val="#ppt_x"/>
                          </p:val>
                        </p:tav>
                        <p:tav tm="100000">
                          <p:val>
                            <p:strVal val="#ppt_x"/>
                          </p:val>
                        </p:tav>
                      </p:tavLst>
                    </p:anim>
                    <p:anim calcmode="lin" valueType="num">
                      <p:cBhvr additive="base">
                        <p:cTn dur="500" fill="hold"/>
                        <p:tgtEl>
                          <p:spTgt spid="97"/>
                        </p:tgtEl>
                        <p:attrNameLst>
                          <p:attrName>ppt_y</p:attrName>
                        </p:attrNameLst>
                      </p:cBhvr>
                      <p:tavLst>
                        <p:tav tm="0">
                          <p:val>
                            <p:strVal val="0-#ppt_h/2"/>
                          </p:val>
                        </p:tav>
                        <p:tav tm="100000">
                          <p:val>
                            <p:strVal val="#ppt_y"/>
                          </p:val>
                        </p:tav>
                      </p:tavLst>
                    </p:anim>
                  </p:childTnLst>
                </p:cTn>
              </p:par>
            </p:tnLst>
          </p:tmpl>
        </p:tmplLst>
      </p:bldP>
      <p:bldP spid="80" grpId="0" animBg="1"/>
      <p:bldP spid="81" grpId="0" animBg="1"/>
      <p:bldP spid="86" grpId="0"/>
      <p:bldP spid="87" grpId="0" build="p">
        <p:tmplLst>
          <p:tmpl lvl="1">
            <p:tnLst>
              <p:par>
                <p:cTn presetID="2" presetClass="entr" presetSubtype="1" decel="100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0-#ppt_h/2"/>
                          </p:val>
                        </p:tav>
                        <p:tav tm="100000">
                          <p:val>
                            <p:strVal val="#ppt_y"/>
                          </p:val>
                        </p:tav>
                      </p:tavLst>
                    </p:anim>
                  </p:childTnLst>
                </p:cTn>
              </p:par>
            </p:tnLst>
          </p:tmpl>
        </p:tmplLst>
      </p:bldP>
      <p:bldP spid="88" grpId="0" build="p">
        <p:tmplLst>
          <p:tmpl lvl="1">
            <p:tnLst>
              <p:par>
                <p:cTn presetID="2" presetClass="entr" presetSubtype="1" decel="100000" fill="hold" nodeType="withEffect">
                  <p:stCondLst>
                    <p:cond delay="10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fill="hold"/>
                        <p:tgtEl>
                          <p:spTgt spid="88"/>
                        </p:tgtEl>
                        <p:attrNameLst>
                          <p:attrName>ppt_x</p:attrName>
                        </p:attrNameLst>
                      </p:cBhvr>
                      <p:tavLst>
                        <p:tav tm="0">
                          <p:val>
                            <p:strVal val="#ppt_x"/>
                          </p:val>
                        </p:tav>
                        <p:tav tm="100000">
                          <p:val>
                            <p:strVal val="#ppt_x"/>
                          </p:val>
                        </p:tav>
                      </p:tavLst>
                    </p:anim>
                    <p:anim calcmode="lin" valueType="num">
                      <p:cBhvr additive="base">
                        <p:cTn dur="500" fill="hold"/>
                        <p:tgtEl>
                          <p:spTgt spid="88"/>
                        </p:tgtEl>
                        <p:attrNameLst>
                          <p:attrName>ppt_y</p:attrName>
                        </p:attrNameLst>
                      </p:cBhvr>
                      <p:tavLst>
                        <p:tav tm="0">
                          <p:val>
                            <p:strVal val="0-#ppt_h/2"/>
                          </p:val>
                        </p:tav>
                        <p:tav tm="100000">
                          <p:val>
                            <p:strVal val="#ppt_y"/>
                          </p:val>
                        </p:tav>
                      </p:tavLst>
                    </p:anim>
                  </p:childTnLst>
                </p:cTn>
              </p:par>
            </p:tnLst>
          </p:tmpl>
        </p:tmplLst>
      </p:bldP>
      <p:bldP spid="7" grpId="0" animBg="1"/>
      <p:bldP spid="12" grpId="0" animBg="1"/>
      <p:bldP spid="4" grpId="0" animBg="1"/>
      <p:bldP spid="54" grpId="0"/>
      <p:bldP spid="56" grpId="0">
        <p:tmplLst>
          <p:tmpl>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animBg="1"/>
      <p:bldP spid="58" grpId="0"/>
      <p:bldP spid="58" grpId="1"/>
      <p:bldP spid="58" grpId="2"/>
      <p:bldP spid="59" grpId="0"/>
      <p:bldP spid="60" grpId="0" build="p">
        <p:tmplLst>
          <p:tmpl lvl="1">
            <p:tnLst>
              <p:par>
                <p:cTn presetID="2" presetClass="entr" presetSubtype="1" decel="10000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0-#ppt_h/2"/>
                          </p:val>
                        </p:tav>
                        <p:tav tm="100000">
                          <p:val>
                            <p:strVal val="#ppt_y"/>
                          </p:val>
                        </p:tav>
                      </p:tavLst>
                    </p:anim>
                  </p:childTnLst>
                </p:cTn>
              </p:par>
            </p:tnLst>
          </p:tmpl>
        </p:tmplLst>
      </p:bldP>
      <p:bldP spid="61" grpId="0" build="p">
        <p:tmplLst>
          <p:tmpl lvl="1">
            <p:tnLst>
              <p:par>
                <p:cTn presetID="2" presetClass="entr" presetSubtype="1" decel="100000" fill="hold" nodeType="withEffect">
                  <p:stCondLst>
                    <p:cond delay="10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fill="hold"/>
                        <p:tgtEl>
                          <p:spTgt spid="61"/>
                        </p:tgtEl>
                        <p:attrNameLst>
                          <p:attrName>ppt_x</p:attrName>
                        </p:attrNameLst>
                      </p:cBhvr>
                      <p:tavLst>
                        <p:tav tm="0">
                          <p:val>
                            <p:strVal val="#ppt_x"/>
                          </p:val>
                        </p:tav>
                        <p:tav tm="100000">
                          <p:val>
                            <p:strVal val="#ppt_x"/>
                          </p:val>
                        </p:tav>
                      </p:tavLst>
                    </p:anim>
                    <p:anim calcmode="lin" valueType="num">
                      <p:cBhvr additive="base">
                        <p:cTn dur="500" fill="hold"/>
                        <p:tgtEl>
                          <p:spTgt spid="6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9" name="テキスト プレースホルダー 5"/>
          <p:cNvSpPr>
            <a:spLocks noGrp="1"/>
          </p:cNvSpPr>
          <p:nvPr>
            <p:ph type="body" sz="quarter" idx="14" hasCustomPrompt="1"/>
          </p:nvPr>
        </p:nvSpPr>
        <p:spPr>
          <a:xfrm>
            <a:off x="1135673"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4" name="テキスト プレースホルダー 5"/>
          <p:cNvSpPr>
            <a:spLocks noGrp="1"/>
          </p:cNvSpPr>
          <p:nvPr>
            <p:ph type="body" sz="quarter" idx="24" hasCustomPrompt="1"/>
          </p:nvPr>
        </p:nvSpPr>
        <p:spPr>
          <a:xfrm>
            <a:off x="5281468" y="2550615"/>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19" name="テキスト プレースホルダー 5"/>
          <p:cNvSpPr>
            <a:spLocks noGrp="1"/>
          </p:cNvSpPr>
          <p:nvPr>
            <p:ph type="body" sz="quarter" idx="27" hasCustomPrompt="1"/>
          </p:nvPr>
        </p:nvSpPr>
        <p:spPr>
          <a:xfrm>
            <a:off x="1135673"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4" name="テキスト プレースホルダー 5"/>
          <p:cNvSpPr>
            <a:spLocks noGrp="1"/>
          </p:cNvSpPr>
          <p:nvPr>
            <p:ph type="body" sz="quarter" idx="30" hasCustomPrompt="1"/>
          </p:nvPr>
        </p:nvSpPr>
        <p:spPr>
          <a:xfrm>
            <a:off x="5281468" y="3909093"/>
            <a:ext cx="329916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26" name="テキスト プレースホルダー 5"/>
          <p:cNvSpPr>
            <a:spLocks noGrp="1"/>
          </p:cNvSpPr>
          <p:nvPr>
            <p:ph type="body" sz="quarter" idx="12" hasCustomPrompt="1"/>
          </p:nvPr>
        </p:nvSpPr>
        <p:spPr>
          <a:xfrm>
            <a:off x="442614" y="49929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4" name="テキスト プレースホルダー 5"/>
          <p:cNvSpPr>
            <a:spLocks noGrp="1"/>
          </p:cNvSpPr>
          <p:nvPr>
            <p:ph type="body" sz="quarter" idx="17" hasCustomPrompt="1"/>
          </p:nvPr>
        </p:nvSpPr>
        <p:spPr>
          <a:xfrm>
            <a:off x="4751362" y="4990367"/>
            <a:ext cx="395331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28.xml><?xml version="1.0" encoding="utf-8"?>
<p:sldLayout xmlns:a="http://schemas.openxmlformats.org/drawingml/2006/main" xmlns:r="http://schemas.openxmlformats.org/officeDocument/2006/relationships" xmlns:p="http://schemas.openxmlformats.org/presentationml/2006/main">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lIns="51197" tIns="25599" rIns="51197" bIns="25599"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a:prstGeom prst="rect">
            <a:avLst/>
          </a:prstGeom>
        </p:spPr>
        <p:txBody>
          <a:bodyPr lIns="51197" tIns="25599" rIns="51197" bIns="25599"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1447801"/>
            <a:ext cx="3008313" cy="1162051"/>
          </a:xfrm>
        </p:spPr>
        <p:txBody>
          <a:bodyPr anchor="b"/>
          <a:lstStyle>
            <a:lvl1pPr algn="l">
              <a:defRPr sz="2000" b="1">
                <a:solidFill>
                  <a:schemeClr val="bg1"/>
                </a:solidFill>
                <a:effectLst/>
              </a:defRPr>
            </a:lvl1pPr>
          </a:lstStyle>
          <a:p>
            <a:r>
              <a:rPr lang="en-US" altLang="ja-JP"/>
              <a:t>Click to edit Master title style</a:t>
            </a:r>
            <a:endParaRPr lang="en-US" dirty="0"/>
          </a:p>
        </p:txBody>
      </p:sp>
      <p:sp>
        <p:nvSpPr>
          <p:cNvPr id="3" name="Content Placeholder 2"/>
          <p:cNvSpPr>
            <a:spLocks noGrp="1"/>
          </p:cNvSpPr>
          <p:nvPr>
            <p:ph idx="1"/>
          </p:nvPr>
        </p:nvSpPr>
        <p:spPr>
          <a:xfrm>
            <a:off x="3575056" y="1447803"/>
            <a:ext cx="5111751" cy="46783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10" y="2743207"/>
            <a:ext cx="3008313" cy="3382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6B0E201-108A-4B50-B2B8-511B8654E3C4}"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A4DD6811-AE09-4A46-B279-3963E00AE29A}" type="slidenum">
              <a:rPr lang="en-US" smtClean="0"/>
              <a:pPr>
                <a:defRPr/>
              </a:pPr>
              <a:t>‹#›</a:t>
            </a:fld>
            <a:endParaRPr lang="en-US"/>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431.xml><?xml version="1.0" encoding="utf-8"?>
<p:sldLayout xmlns:a="http://schemas.openxmlformats.org/drawingml/2006/main" xmlns:r="http://schemas.openxmlformats.org/officeDocument/2006/relationships" xmlns:p="http://schemas.openxmlformats.org/presentationml/2006/main">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a:prstGeom prst="rect">
            <a:avLst/>
          </a:prstGeom>
        </p:spPr>
        <p:txBody>
          <a:bodyPr lIns="51197" tIns="25599" rIns="51197" bIns="25599"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a:prstGeom prst="rect">
            <a:avLst/>
          </a:prstGeom>
        </p:spPr>
        <p:txBody>
          <a:bodyPr lIns="51197" tIns="25599" rIns="51197" bIns="25599"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4" name="テキスト プレースホルダー 5"/>
          <p:cNvSpPr>
            <a:spLocks noGrp="1"/>
          </p:cNvSpPr>
          <p:nvPr>
            <p:ph type="body" sz="quarter" idx="18" hasCustomPrompt="1"/>
          </p:nvPr>
        </p:nvSpPr>
        <p:spPr>
          <a:xfrm>
            <a:off x="3229274" y="1722731"/>
            <a:ext cx="267481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a:prstGeom prst="rect">
            <a:avLst/>
          </a:prstGeom>
        </p:spPr>
        <p:txBody>
          <a:bodyPr lIns="51197" tIns="25599" rIns="51197" bIns="25599"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cSld name="Quota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4"/>
          <p:cNvSpPr/>
          <p:nvPr/>
        </p:nvSpPr>
        <p:spPr>
          <a:xfrm>
            <a:off x="-14512" y="2044515"/>
            <a:ext cx="9178407" cy="2813537"/>
          </a:xfrm>
          <a:prstGeom prst="rect">
            <a:avLst/>
          </a:prstGeom>
          <a:blipFill dpi="0" rotWithShape="0">
            <a:blip r:embed="rId3"/>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16" name="直線コネクタ 15"/>
          <p:cNvCxnSpPr/>
          <p:nvPr/>
        </p:nvCxnSpPr>
        <p:spPr>
          <a:xfrm>
            <a:off x="36290" y="4736127"/>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16393" y="2146108"/>
            <a:ext cx="9127611"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1" name="図 10"/>
          <p:cNvPicPr>
            <a:picLocks noChangeAspect="1"/>
          </p:cNvPicPr>
          <p:nvPr/>
        </p:nvPicPr>
        <p:blipFill rotWithShape="1">
          <a:blip r:embed="rId4" cstate="print">
            <a:extLst>
              <a:ext uri="{28A0092B-C50C-407E-A947-70E740481C1C}">
                <a14:useLocalDpi xmlns:a14="http://schemas.microsoft.com/office/drawing/2010/main" val="0"/>
              </a:ext>
            </a:extLst>
          </a:blip>
          <a:srcRect l="52168" t="19168" r="27970" b="63439"/>
          <a:stretch/>
        </p:blipFill>
        <p:spPr>
          <a:xfrm>
            <a:off x="3310688" y="1739859"/>
            <a:ext cx="1292551" cy="1440343"/>
          </a:xfrm>
          <a:prstGeom prst="rect">
            <a:avLst/>
          </a:prstGeom>
        </p:spPr>
      </p:pic>
      <p:sp>
        <p:nvSpPr>
          <p:cNvPr id="24"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6" name="図プレースホルダー 25"/>
          <p:cNvSpPr>
            <a:spLocks noGrp="1"/>
          </p:cNvSpPr>
          <p:nvPr>
            <p:ph type="pic" sz="quarter" idx="33" hasCustomPrompt="1"/>
          </p:nvPr>
        </p:nvSpPr>
        <p:spPr>
          <a:xfrm>
            <a:off x="576626" y="6"/>
            <a:ext cx="3045091" cy="4849171"/>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12" hasCustomPrompt="1"/>
          </p:nvPr>
        </p:nvSpPr>
        <p:spPr>
          <a:xfrm>
            <a:off x="4554007" y="2460031"/>
            <a:ext cx="3938339" cy="2051015"/>
          </a:xfrm>
          <a:prstGeom prst="rect">
            <a:avLst/>
          </a:prstGeom>
        </p:spPr>
        <p:txBody>
          <a:bodyPr lIns="51197" tIns="25599" rIns="51197" bIns="25599" anchor="ctr">
            <a:normAutofit/>
          </a:bodyPr>
          <a:lstStyle>
            <a:lvl1pPr algn="l">
              <a:lnSpc>
                <a:spcPct val="130000"/>
              </a:lnSpc>
              <a:spcBef>
                <a:spcPts val="0"/>
              </a:spcBef>
              <a:defRPr sz="16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780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6" presetClass="entr" presetSubtype="37"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outVertical)">
                                      <p:cBhvr>
                                        <p:cTn id="30" dur="500"/>
                                        <p:tgtEl>
                                          <p:spTgt spid="1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childTnLst>
                          </p:cTn>
                        </p:par>
                        <p:par>
                          <p:cTn id="38" fill="hold">
                            <p:stCondLst>
                              <p:cond delay="2000"/>
                            </p:stCondLst>
                            <p:childTnLst>
                              <p:par>
                                <p:cTn id="39" presetID="14" presetClass="entr" presetSubtype="10" fill="hold" grpId="0"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randombar(horizontal)">
                                      <p:cBhvr>
                                        <p:cTn id="41" dur="500"/>
                                        <p:tgtEl>
                                          <p:spTgt spid="26"/>
                                        </p:tgtEl>
                                      </p:cBhvr>
                                    </p:animEffect>
                                  </p:childTnLst>
                                </p:cTn>
                              </p:par>
                            </p:childTnLst>
                          </p:cTn>
                        </p:par>
                        <p:par>
                          <p:cTn id="42" fill="hold">
                            <p:stCondLst>
                              <p:cond delay="2500"/>
                            </p:stCondLst>
                            <p:childTnLst>
                              <p:par>
                                <p:cTn id="43" presetID="2" presetClass="entr" presetSubtype="1" decel="10000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750" fill="hold"/>
                                        <p:tgtEl>
                                          <p:spTgt spid="11"/>
                                        </p:tgtEl>
                                        <p:attrNameLst>
                                          <p:attrName>ppt_x</p:attrName>
                                        </p:attrNameLst>
                                      </p:cBhvr>
                                      <p:tavLst>
                                        <p:tav tm="0">
                                          <p:val>
                                            <p:strVal val="#ppt_x"/>
                                          </p:val>
                                        </p:tav>
                                        <p:tav tm="100000">
                                          <p:val>
                                            <p:strVal val="#ppt_x"/>
                                          </p:val>
                                        </p:tav>
                                      </p:tavLst>
                                    </p:anim>
                                    <p:anim calcmode="lin" valueType="num">
                                      <p:cBhvr additive="base">
                                        <p:cTn id="46" dur="750" fill="hold"/>
                                        <p:tgtEl>
                                          <p:spTgt spid="11"/>
                                        </p:tgtEl>
                                        <p:attrNameLst>
                                          <p:attrName>ppt_y</p:attrName>
                                        </p:attrNameLst>
                                      </p:cBhvr>
                                      <p:tavLst>
                                        <p:tav tm="0">
                                          <p:val>
                                            <p:strVal val="0-#ppt_h/2"/>
                                          </p:val>
                                        </p:tav>
                                        <p:tav tm="100000">
                                          <p:val>
                                            <p:strVal val="#ppt_y"/>
                                          </p:val>
                                        </p:tav>
                                      </p:tavLst>
                                    </p:anim>
                                  </p:childTnLst>
                                </p:cTn>
                              </p:par>
                            </p:childTnLst>
                          </p:cTn>
                        </p:par>
                        <p:par>
                          <p:cTn id="47" fill="hold">
                            <p:stCondLst>
                              <p:cond delay="3250"/>
                            </p:stCondLst>
                            <p:childTnLst>
                              <p:par>
                                <p:cTn id="48" presetID="22" presetClass="entr" presetSubtype="4" fill="hold" grpId="0" nodeType="afterEffect">
                                  <p:stCondLst>
                                    <p:cond delay="0"/>
                                  </p:stCondLst>
                                  <p:iterate type="lt">
                                    <p:tmPct val="3000"/>
                                  </p:iterate>
                                  <p:childTnLst>
                                    <p:set>
                                      <p:cBhvr>
                                        <p:cTn id="49" dur="1" fill="hold">
                                          <p:stCondLst>
                                            <p:cond delay="0"/>
                                          </p:stCondLst>
                                        </p:cTn>
                                        <p:tgtEl>
                                          <p:spTgt spid="27"/>
                                        </p:tgtEl>
                                        <p:attrNameLst>
                                          <p:attrName>style.visibility</p:attrName>
                                        </p:attrNameLst>
                                      </p:cBhvr>
                                      <p:to>
                                        <p:strVal val="visible"/>
                                      </p:to>
                                    </p:set>
                                    <p:animEffect transition="in" filter="wipe(down)">
                                      <p:cBhvr>
                                        <p:cTn id="50" dur="500"/>
                                        <p:tgtEl>
                                          <p:spTgt spid="27"/>
                                        </p:tgtEl>
                                      </p:cBhvr>
                                    </p:animEffect>
                                  </p:childTnLst>
                                </p:cTn>
                              </p:par>
                            </p:childTnLst>
                          </p:cTn>
                        </p:par>
                        <p:par>
                          <p:cTn id="51" fill="hold">
                            <p:stCondLst>
                              <p:cond delay="3855"/>
                            </p:stCondLst>
                            <p:childTnLst>
                              <p:par>
                                <p:cTn id="52" presetID="2" presetClass="entr" presetSubtype="4" decel="100000" fill="hold" grpId="0" nodeType="afterEffect">
                                  <p:stCondLst>
                                    <p:cond delay="25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7" grpId="0" animBg="1"/>
      <p:bldP spid="17" grpId="1" animBg="1"/>
      <p:bldP spid="18" grpId="0"/>
      <p:bldP spid="24" grpId="0" build="p">
        <p:tmplLst>
          <p:tmpl lvl="1">
            <p:tnLst>
              <p:par>
                <p:cTn presetID="2" presetClass="entr" presetSubtype="4"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6" grpId="0"/>
      <p:bldP spid="27" grpId="0">
        <p:tmplLst>
          <p:tmpl>
            <p:tnLst>
              <p:par>
                <p:cTn presetID="22" presetClass="entr" presetSubtype="4" fill="hold" nodeType="afterEffect">
                  <p:stCondLst>
                    <p:cond delay="0"/>
                  </p:stCondLst>
                  <p:iterate type="lt">
                    <p:tmPct val="3000"/>
                  </p:iterate>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1" name="テキスト プレースホルダー 5"/>
          <p:cNvSpPr>
            <a:spLocks noGrp="1"/>
          </p:cNvSpPr>
          <p:nvPr>
            <p:ph type="body" sz="quarter" idx="20" hasCustomPrompt="1"/>
          </p:nvPr>
        </p:nvSpPr>
        <p:spPr>
          <a:xfrm>
            <a:off x="6721119" y="2051019"/>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a:prstGeom prst="rect">
            <a:avLst/>
          </a:prstGeom>
        </p:spPr>
        <p:txBody>
          <a:bodyPr lIns="51197" tIns="25599" rIns="51197" bIns="25599"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lIns="51197" tIns="25599" rIns="51197" bIns="25599"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lIns="51197" tIns="25599" rIns="51197" bIns="25599"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lIns="51197" tIns="25599" rIns="51197" bIns="25599"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a:prstGeom prst="rect">
            <a:avLst/>
          </a:prstGeom>
        </p:spPr>
        <p:txBody>
          <a:bodyPr lIns="51197" tIns="25599" rIns="51197" bIns="25599"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2" name="テキスト プレースホルダー 5"/>
          <p:cNvSpPr>
            <a:spLocks noGrp="1"/>
          </p:cNvSpPr>
          <p:nvPr>
            <p:ph type="body" sz="quarter" idx="13" hasCustomPrompt="1"/>
          </p:nvPr>
        </p:nvSpPr>
        <p:spPr>
          <a:xfrm>
            <a:off x="887396" y="4265485"/>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prstGeom prst="rect">
            <a:avLst/>
          </a:prstGeom>
          <a:effectLst>
            <a:innerShdw blurRad="63500" dist="50800" dir="18900000">
              <a:prstClr val="black">
                <a:alpha val="50000"/>
              </a:prstClr>
            </a:innerShdw>
          </a:effectLst>
        </p:spPr>
        <p:txBody>
          <a:bodyPr lIns="51197" tIns="25599" rIns="51197" bIns="25599">
            <a:normAutofit/>
          </a:bodyPr>
          <a:lstStyle>
            <a:lvl1pPr>
              <a:defRPr sz="900">
                <a:solidFill>
                  <a:schemeClr val="bg2"/>
                </a:solidFill>
              </a:defRPr>
            </a:lvl1pPr>
          </a:lstStyle>
          <a:p>
            <a:r>
              <a:rPr kumimoji="1" lang="en-US" altLang="ja-JP" dirty="0"/>
              <a:t>Icon</a:t>
            </a:r>
            <a:endParaRPr kumimoji="1" lang="ja-JP" altLang="en-US" dirty="0"/>
          </a:p>
        </p:txBody>
      </p:sp>
      <p:sp>
        <p:nvSpPr>
          <p:cNvPr id="17" name="テキスト プレースホルダー 5"/>
          <p:cNvSpPr>
            <a:spLocks noGrp="1"/>
          </p:cNvSpPr>
          <p:nvPr>
            <p:ph type="body" sz="quarter" idx="17" hasCustomPrompt="1"/>
          </p:nvPr>
        </p:nvSpPr>
        <p:spPr>
          <a:xfrm>
            <a:off x="4829108" y="4268550"/>
            <a:ext cx="3432192" cy="1490083"/>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a:prstGeom prst="rect">
            <a:avLst/>
          </a:prstGeom>
        </p:spPr>
        <p:txBody>
          <a:bodyPr lIns="51197" tIns="25599" rIns="51197" bIns="25599"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a:prstGeom prst="rect">
            <a:avLst/>
          </a:prstGeom>
        </p:spPr>
        <p:txBody>
          <a:bodyPr lIns="51197" tIns="25599" rIns="51197" bIns="25599"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cSld name="Big Image and Iconic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225220" y="168794"/>
            <a:ext cx="4415037"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テキスト プレースホルダー 5"/>
          <p:cNvSpPr>
            <a:spLocks noGrp="1"/>
          </p:cNvSpPr>
          <p:nvPr>
            <p:ph type="body" sz="quarter" idx="15" hasCustomPrompt="1"/>
          </p:nvPr>
        </p:nvSpPr>
        <p:spPr>
          <a:xfrm>
            <a:off x="226988" y="1101734"/>
            <a:ext cx="4413135"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7" name="正方形/長方形 66"/>
          <p:cNvSpPr/>
          <p:nvPr/>
        </p:nvSpPr>
        <p:spPr>
          <a:xfrm>
            <a:off x="4739997" y="-17621"/>
            <a:ext cx="4427231" cy="6912000"/>
          </a:xfrm>
          <a:prstGeom prst="rect">
            <a:avLst/>
          </a:prstGeom>
          <a:blipFill dpi="0" rotWithShape="0">
            <a:blip r:embed="rId2"/>
            <a:srcRect/>
            <a:tile tx="0" ty="0" sx="100000" sy="100000" flip="none" algn="tl"/>
          </a:blipFill>
          <a:ln>
            <a:noFill/>
          </a:ln>
          <a:effectLst>
            <a:outerShdw blurRad="50800" dist="38100" dir="10800000" algn="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dirty="0"/>
          </a:p>
        </p:txBody>
      </p:sp>
      <p:cxnSp>
        <p:nvCxnSpPr>
          <p:cNvPr id="68" name="直線コネクタ 67"/>
          <p:cNvCxnSpPr/>
          <p:nvPr/>
        </p:nvCxnSpPr>
        <p:spPr>
          <a:xfrm>
            <a:off x="4832851" y="24343"/>
            <a:ext cx="0" cy="685800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図プレースホルダー 4"/>
          <p:cNvSpPr>
            <a:spLocks noGrp="1"/>
          </p:cNvSpPr>
          <p:nvPr>
            <p:ph type="pic" sz="quarter" idx="23" hasCustomPrompt="1"/>
          </p:nvPr>
        </p:nvSpPr>
        <p:spPr>
          <a:xfrm>
            <a:off x="4887680" y="0"/>
            <a:ext cx="4256327" cy="6858000"/>
          </a:xfrm>
          <a:prstGeom prst="rect">
            <a:avLst/>
          </a:prstGeom>
          <a:effectLst>
            <a:innerShdw blurRad="114300">
              <a:prstClr val="black"/>
            </a:innerShdw>
          </a:effectLst>
        </p:spPr>
        <p:txBody>
          <a:bodyPr lIns="51197" tIns="25599" rIns="51197" bIns="25599"/>
          <a:lstStyle>
            <a:lvl1pPr>
              <a:defRPr sz="1100">
                <a:solidFill>
                  <a:schemeClr val="bg1"/>
                </a:solidFill>
              </a:defRPr>
            </a:lvl1pPr>
          </a:lstStyle>
          <a:p>
            <a:r>
              <a:rPr kumimoji="1" lang="en-US" altLang="ja-JP" dirty="0"/>
              <a:t>Add an image</a:t>
            </a:r>
            <a:endParaRPr kumimoji="1" lang="ja-JP" altLang="en-US" dirty="0"/>
          </a:p>
        </p:txBody>
      </p:sp>
      <p:sp>
        <p:nvSpPr>
          <p:cNvPr id="70" name="円/楕円 69"/>
          <p:cNvSpPr/>
          <p:nvPr/>
        </p:nvSpPr>
        <p:spPr>
          <a:xfrm>
            <a:off x="457207"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円/楕円 70"/>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2" name="図プレースホルダー 7"/>
          <p:cNvSpPr>
            <a:spLocks noGrp="1"/>
          </p:cNvSpPr>
          <p:nvPr>
            <p:ph type="pic" sz="quarter" idx="12" hasCustomPrompt="1"/>
          </p:nvPr>
        </p:nvSpPr>
        <p:spPr>
          <a:xfrm>
            <a:off x="648048"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3" name="テキスト プレースホルダー 5"/>
          <p:cNvSpPr>
            <a:spLocks noGrp="1"/>
          </p:cNvSpPr>
          <p:nvPr>
            <p:ph type="body" sz="quarter" idx="14" hasCustomPrompt="1"/>
          </p:nvPr>
        </p:nvSpPr>
        <p:spPr>
          <a:xfrm>
            <a:off x="1135674"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4" name="テキスト プレースホルダー 5"/>
          <p:cNvSpPr>
            <a:spLocks noGrp="1"/>
          </p:cNvSpPr>
          <p:nvPr>
            <p:ph type="body" sz="quarter" idx="24" hasCustomPrompt="1"/>
          </p:nvPr>
        </p:nvSpPr>
        <p:spPr>
          <a:xfrm>
            <a:off x="1134934"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円/楕円 74"/>
          <p:cNvSpPr/>
          <p:nvPr/>
        </p:nvSpPr>
        <p:spPr>
          <a:xfrm>
            <a:off x="457207"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6" name="円/楕円 75"/>
          <p:cNvSpPr/>
          <p:nvPr/>
        </p:nvSpPr>
        <p:spPr>
          <a:xfrm>
            <a:off x="539437"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7" name="図プレースホルダー 7"/>
          <p:cNvSpPr>
            <a:spLocks noGrp="1"/>
          </p:cNvSpPr>
          <p:nvPr>
            <p:ph type="pic" sz="quarter" idx="26" hasCustomPrompt="1"/>
          </p:nvPr>
        </p:nvSpPr>
        <p:spPr>
          <a:xfrm>
            <a:off x="648048"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78" name="テキスト プレースホルダー 5"/>
          <p:cNvSpPr>
            <a:spLocks noGrp="1"/>
          </p:cNvSpPr>
          <p:nvPr>
            <p:ph type="body" sz="quarter" idx="27" hasCustomPrompt="1"/>
          </p:nvPr>
        </p:nvSpPr>
        <p:spPr>
          <a:xfrm>
            <a:off x="1135674"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9" name="テキスト プレースホルダー 5"/>
          <p:cNvSpPr>
            <a:spLocks noGrp="1"/>
          </p:cNvSpPr>
          <p:nvPr>
            <p:ph type="body" sz="quarter" idx="28" hasCustomPrompt="1"/>
          </p:nvPr>
        </p:nvSpPr>
        <p:spPr>
          <a:xfrm>
            <a:off x="1134934"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5" name="円/楕円 84"/>
          <p:cNvSpPr/>
          <p:nvPr/>
        </p:nvSpPr>
        <p:spPr>
          <a:xfrm>
            <a:off x="4560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6" name="円/楕円 85"/>
          <p:cNvSpPr/>
          <p:nvPr/>
        </p:nvSpPr>
        <p:spPr>
          <a:xfrm>
            <a:off x="538248"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7" name="図プレースホルダー 7"/>
          <p:cNvSpPr>
            <a:spLocks noGrp="1"/>
          </p:cNvSpPr>
          <p:nvPr>
            <p:ph type="pic" sz="quarter" idx="29" hasCustomPrompt="1"/>
          </p:nvPr>
        </p:nvSpPr>
        <p:spPr>
          <a:xfrm>
            <a:off x="646860"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88" name="テキスト プレースホルダー 5"/>
          <p:cNvSpPr>
            <a:spLocks noGrp="1"/>
          </p:cNvSpPr>
          <p:nvPr>
            <p:ph type="body" sz="quarter" idx="30" hasCustomPrompt="1"/>
          </p:nvPr>
        </p:nvSpPr>
        <p:spPr>
          <a:xfrm>
            <a:off x="1134482"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9" name="テキスト プレースホルダー 5"/>
          <p:cNvSpPr>
            <a:spLocks noGrp="1"/>
          </p:cNvSpPr>
          <p:nvPr>
            <p:ph type="body" sz="quarter" idx="31" hasCustomPrompt="1"/>
          </p:nvPr>
        </p:nvSpPr>
        <p:spPr>
          <a:xfrm>
            <a:off x="1133741"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15369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down)">
                                      <p:cBhvr>
                                        <p:cTn id="12" dur="500"/>
                                        <p:tgtEl>
                                          <p:spTgt spid="67"/>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wipe(down)">
                                      <p:cBhvr>
                                        <p:cTn id="16" dur="500"/>
                                        <p:tgtEl>
                                          <p:spTgt spid="69"/>
                                        </p:tgtEl>
                                      </p:cBhvr>
                                    </p:animEffect>
                                  </p:childTnLst>
                                </p:cTn>
                              </p:par>
                              <p:par>
                                <p:cTn id="17" presetID="22" presetClass="entr" presetSubtype="1" fill="hold" nodeType="with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up)">
                                      <p:cBhvr>
                                        <p:cTn id="19" dur="500"/>
                                        <p:tgtEl>
                                          <p:spTgt spid="68"/>
                                        </p:tgtEl>
                                      </p:cBhvr>
                                    </p:animEffect>
                                  </p:childTnLst>
                                </p:cTn>
                              </p:par>
                            </p:childTnLst>
                          </p:cTn>
                        </p:par>
                        <p:par>
                          <p:cTn id="20" fill="hold">
                            <p:stCondLst>
                              <p:cond delay="1500"/>
                            </p:stCondLst>
                            <p:childTnLst>
                              <p:par>
                                <p:cTn id="21" presetID="2" presetClass="entr" presetSubtype="4" decel="100000" fill="hold" grpId="0" nodeType="afterEffect">
                                  <p:stCondLst>
                                    <p:cond delay="25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childTnLst>
                          </p:cTn>
                        </p:par>
                        <p:par>
                          <p:cTn id="25" fill="hold">
                            <p:stCondLst>
                              <p:cond delay="2250"/>
                            </p:stCondLst>
                            <p:childTnLst>
                              <p:par>
                                <p:cTn id="26" presetID="21" presetClass="entr" presetSubtype="1" fill="hold" grpId="0" nodeType="after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wheel(1)">
                                      <p:cBhvr>
                                        <p:cTn id="28" dur="10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1000"/>
                                        <p:tgtEl>
                                          <p:spTgt spid="72"/>
                                        </p:tgtEl>
                                      </p:cBhvr>
                                    </p:animEffect>
                                  </p:childTnLst>
                                </p:cTn>
                              </p:par>
                            </p:childTnLst>
                          </p:cTn>
                        </p:par>
                        <p:par>
                          <p:cTn id="32" fill="hold">
                            <p:stCondLst>
                              <p:cond delay="3250"/>
                            </p:stCondLst>
                            <p:childTnLst>
                              <p:par>
                                <p:cTn id="33" presetID="2" presetClass="entr" presetSubtype="4" decel="100000" fill="hold" grpId="0" nodeType="afterEffect">
                                  <p:stCondLst>
                                    <p:cond delay="0"/>
                                  </p:stCondLst>
                                  <p:childTnLst>
                                    <p:set>
                                      <p:cBhvr>
                                        <p:cTn id="34" dur="1" fill="hold">
                                          <p:stCondLst>
                                            <p:cond delay="0"/>
                                          </p:stCondLst>
                                        </p:cTn>
                                        <p:tgtEl>
                                          <p:spTgt spid="74">
                                            <p:txEl>
                                              <p:pRg st="0" end="0"/>
                                            </p:txEl>
                                          </p:spTgt>
                                        </p:tgtEl>
                                        <p:attrNameLst>
                                          <p:attrName>style.visibility</p:attrName>
                                        </p:attrNameLst>
                                      </p:cBhvr>
                                      <p:to>
                                        <p:strVal val="visible"/>
                                      </p:to>
                                    </p:set>
                                    <p:anim calcmode="lin" valueType="num">
                                      <p:cBhvr additive="base">
                                        <p:cTn id="35"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3750"/>
                            </p:stCondLst>
                            <p:childTnLst>
                              <p:par>
                                <p:cTn id="38" presetID="22" presetClass="entr" presetSubtype="8" fill="hold" grpId="0" nodeType="afterEffect">
                                  <p:stCondLst>
                                    <p:cond delay="0"/>
                                  </p:stCondLst>
                                  <p:childTnLst>
                                    <p:set>
                                      <p:cBhvr>
                                        <p:cTn id="39" dur="1" fill="hold">
                                          <p:stCondLst>
                                            <p:cond delay="0"/>
                                          </p:stCondLst>
                                        </p:cTn>
                                        <p:tgtEl>
                                          <p:spTgt spid="73">
                                            <p:txEl>
                                              <p:pRg st="0" end="0"/>
                                            </p:txEl>
                                          </p:spTgt>
                                        </p:tgtEl>
                                        <p:attrNameLst>
                                          <p:attrName>style.visibility</p:attrName>
                                        </p:attrNameLst>
                                      </p:cBhvr>
                                      <p:to>
                                        <p:strVal val="visible"/>
                                      </p:to>
                                    </p:set>
                                    <p:animEffect transition="in" filter="wipe(left)">
                                      <p:cBhvr>
                                        <p:cTn id="40" dur="500"/>
                                        <p:tgtEl>
                                          <p:spTgt spid="73">
                                            <p:txEl>
                                              <p:pRg st="0" end="0"/>
                                            </p:txEl>
                                          </p:spTgt>
                                        </p:tgtEl>
                                      </p:cBhvr>
                                    </p:animEffect>
                                  </p:childTnLst>
                                </p:cTn>
                              </p:par>
                            </p:childTnLst>
                          </p:cTn>
                        </p:par>
                        <p:par>
                          <p:cTn id="41" fill="hold">
                            <p:stCondLst>
                              <p:cond delay="4250"/>
                            </p:stCondLst>
                            <p:childTnLst>
                              <p:par>
                                <p:cTn id="42" presetID="2" presetClass="entr" presetSubtype="4" decel="100000" fill="hold" grpId="0" nodeType="afterEffect">
                                  <p:stCondLst>
                                    <p:cond delay="0"/>
                                  </p:stCondLst>
                                  <p:childTnLst>
                                    <p:set>
                                      <p:cBhvr>
                                        <p:cTn id="43" dur="1" fill="hold">
                                          <p:stCondLst>
                                            <p:cond delay="0"/>
                                          </p:stCondLst>
                                        </p:cTn>
                                        <p:tgtEl>
                                          <p:spTgt spid="75"/>
                                        </p:tgtEl>
                                        <p:attrNameLst>
                                          <p:attrName>style.visibility</p:attrName>
                                        </p:attrNameLst>
                                      </p:cBhvr>
                                      <p:to>
                                        <p:strVal val="visible"/>
                                      </p:to>
                                    </p:set>
                                    <p:anim calcmode="lin" valueType="num">
                                      <p:cBhvr additive="base">
                                        <p:cTn id="44" dur="500" fill="hold"/>
                                        <p:tgtEl>
                                          <p:spTgt spid="75"/>
                                        </p:tgtEl>
                                        <p:attrNameLst>
                                          <p:attrName>ppt_x</p:attrName>
                                        </p:attrNameLst>
                                      </p:cBhvr>
                                      <p:tavLst>
                                        <p:tav tm="0">
                                          <p:val>
                                            <p:strVal val="#ppt_x"/>
                                          </p:val>
                                        </p:tav>
                                        <p:tav tm="100000">
                                          <p:val>
                                            <p:strVal val="#ppt_x"/>
                                          </p:val>
                                        </p:tav>
                                      </p:tavLst>
                                    </p:anim>
                                    <p:anim calcmode="lin" valueType="num">
                                      <p:cBhvr additive="base">
                                        <p:cTn id="45" dur="500" fill="hold"/>
                                        <p:tgtEl>
                                          <p:spTgt spid="75"/>
                                        </p:tgtEl>
                                        <p:attrNameLst>
                                          <p:attrName>ppt_y</p:attrName>
                                        </p:attrNameLst>
                                      </p:cBhvr>
                                      <p:tavLst>
                                        <p:tav tm="0">
                                          <p:val>
                                            <p:strVal val="1+#ppt_h/2"/>
                                          </p:val>
                                        </p:tav>
                                        <p:tav tm="100000">
                                          <p:val>
                                            <p:strVal val="#ppt_y"/>
                                          </p:val>
                                        </p:tav>
                                      </p:tavLst>
                                    </p:anim>
                                  </p:childTnLst>
                                </p:cTn>
                              </p:par>
                            </p:childTnLst>
                          </p:cTn>
                        </p:par>
                        <p:par>
                          <p:cTn id="46" fill="hold">
                            <p:stCondLst>
                              <p:cond delay="4750"/>
                            </p:stCondLst>
                            <p:childTnLst>
                              <p:par>
                                <p:cTn id="47" presetID="21" presetClass="entr" presetSubtype="1" fill="hold" grpId="0"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wheel(1)">
                                      <p:cBhvr>
                                        <p:cTn id="49" dur="1000"/>
                                        <p:tgtEl>
                                          <p:spTgt spid="7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fade">
                                      <p:cBhvr>
                                        <p:cTn id="52" dur="1000"/>
                                        <p:tgtEl>
                                          <p:spTgt spid="77"/>
                                        </p:tgtEl>
                                      </p:cBhvr>
                                    </p:animEffect>
                                  </p:childTnLst>
                                </p:cTn>
                              </p:par>
                            </p:childTnLst>
                          </p:cTn>
                        </p:par>
                        <p:par>
                          <p:cTn id="53" fill="hold">
                            <p:stCondLst>
                              <p:cond delay="5750"/>
                            </p:stCondLst>
                            <p:childTnLst>
                              <p:par>
                                <p:cTn id="54" presetID="2" presetClass="entr" presetSubtype="4" decel="100000" fill="hold" grpId="0" nodeType="afterEffect">
                                  <p:stCondLst>
                                    <p:cond delay="0"/>
                                  </p:stCondLst>
                                  <p:childTnLst>
                                    <p:set>
                                      <p:cBhvr>
                                        <p:cTn id="55" dur="1" fill="hold">
                                          <p:stCondLst>
                                            <p:cond delay="0"/>
                                          </p:stCondLst>
                                        </p:cTn>
                                        <p:tgtEl>
                                          <p:spTgt spid="79">
                                            <p:txEl>
                                              <p:pRg st="0" end="0"/>
                                            </p:txEl>
                                          </p:spTgt>
                                        </p:tgtEl>
                                        <p:attrNameLst>
                                          <p:attrName>style.visibility</p:attrName>
                                        </p:attrNameLst>
                                      </p:cBhvr>
                                      <p:to>
                                        <p:strVal val="visible"/>
                                      </p:to>
                                    </p:set>
                                    <p:anim calcmode="lin" valueType="num">
                                      <p:cBhvr additive="base">
                                        <p:cTn id="56" dur="500" fill="hold"/>
                                        <p:tgtEl>
                                          <p:spTgt spid="7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79">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6250"/>
                            </p:stCondLst>
                            <p:childTnLst>
                              <p:par>
                                <p:cTn id="59" presetID="22" presetClass="entr" presetSubtype="8" fill="hold" grpId="0" nodeType="afterEffect">
                                  <p:stCondLst>
                                    <p:cond delay="0"/>
                                  </p:stCondLst>
                                  <p:childTnLst>
                                    <p:set>
                                      <p:cBhvr>
                                        <p:cTn id="60" dur="1" fill="hold">
                                          <p:stCondLst>
                                            <p:cond delay="0"/>
                                          </p:stCondLst>
                                        </p:cTn>
                                        <p:tgtEl>
                                          <p:spTgt spid="78">
                                            <p:txEl>
                                              <p:pRg st="0" end="0"/>
                                            </p:txEl>
                                          </p:spTgt>
                                        </p:tgtEl>
                                        <p:attrNameLst>
                                          <p:attrName>style.visibility</p:attrName>
                                        </p:attrNameLst>
                                      </p:cBhvr>
                                      <p:to>
                                        <p:strVal val="visible"/>
                                      </p:to>
                                    </p:set>
                                    <p:animEffect transition="in" filter="wipe(left)">
                                      <p:cBhvr>
                                        <p:cTn id="61" dur="500"/>
                                        <p:tgtEl>
                                          <p:spTgt spid="78">
                                            <p:txEl>
                                              <p:pRg st="0" end="0"/>
                                            </p:txEl>
                                          </p:spTgt>
                                        </p:tgtEl>
                                      </p:cBhvr>
                                    </p:animEffect>
                                  </p:childTnLst>
                                </p:cTn>
                              </p:par>
                            </p:childTnLst>
                          </p:cTn>
                        </p:par>
                        <p:par>
                          <p:cTn id="62" fill="hold">
                            <p:stCondLst>
                              <p:cond delay="6750"/>
                            </p:stCondLst>
                            <p:childTnLst>
                              <p:par>
                                <p:cTn id="63" presetID="2" presetClass="entr" presetSubtype="4" decel="100000" fill="hold" grpId="0" nodeType="afterEffect">
                                  <p:stCondLst>
                                    <p:cond delay="0"/>
                                  </p:stCondLst>
                                  <p:childTnLst>
                                    <p:set>
                                      <p:cBhvr>
                                        <p:cTn id="64" dur="1" fill="hold">
                                          <p:stCondLst>
                                            <p:cond delay="0"/>
                                          </p:stCondLst>
                                        </p:cTn>
                                        <p:tgtEl>
                                          <p:spTgt spid="85"/>
                                        </p:tgtEl>
                                        <p:attrNameLst>
                                          <p:attrName>style.visibility</p:attrName>
                                        </p:attrNameLst>
                                      </p:cBhvr>
                                      <p:to>
                                        <p:strVal val="visible"/>
                                      </p:to>
                                    </p:set>
                                    <p:anim calcmode="lin" valueType="num">
                                      <p:cBhvr additive="base">
                                        <p:cTn id="65" dur="500" fill="hold"/>
                                        <p:tgtEl>
                                          <p:spTgt spid="85"/>
                                        </p:tgtEl>
                                        <p:attrNameLst>
                                          <p:attrName>ppt_x</p:attrName>
                                        </p:attrNameLst>
                                      </p:cBhvr>
                                      <p:tavLst>
                                        <p:tav tm="0">
                                          <p:val>
                                            <p:strVal val="#ppt_x"/>
                                          </p:val>
                                        </p:tav>
                                        <p:tav tm="100000">
                                          <p:val>
                                            <p:strVal val="#ppt_x"/>
                                          </p:val>
                                        </p:tav>
                                      </p:tavLst>
                                    </p:anim>
                                    <p:anim calcmode="lin" valueType="num">
                                      <p:cBhvr additive="base">
                                        <p:cTn id="66" dur="500" fill="hold"/>
                                        <p:tgtEl>
                                          <p:spTgt spid="85"/>
                                        </p:tgtEl>
                                        <p:attrNameLst>
                                          <p:attrName>ppt_y</p:attrName>
                                        </p:attrNameLst>
                                      </p:cBhvr>
                                      <p:tavLst>
                                        <p:tav tm="0">
                                          <p:val>
                                            <p:strVal val="1+#ppt_h/2"/>
                                          </p:val>
                                        </p:tav>
                                        <p:tav tm="100000">
                                          <p:val>
                                            <p:strVal val="#ppt_y"/>
                                          </p:val>
                                        </p:tav>
                                      </p:tavLst>
                                    </p:anim>
                                  </p:childTnLst>
                                </p:cTn>
                              </p:par>
                            </p:childTnLst>
                          </p:cTn>
                        </p:par>
                        <p:par>
                          <p:cTn id="67" fill="hold">
                            <p:stCondLst>
                              <p:cond delay="7250"/>
                            </p:stCondLst>
                            <p:childTnLst>
                              <p:par>
                                <p:cTn id="68" presetID="21" presetClass="entr" presetSubtype="1" fill="hold" grpId="0" nodeType="afterEffect">
                                  <p:stCondLst>
                                    <p:cond delay="0"/>
                                  </p:stCondLst>
                                  <p:childTnLst>
                                    <p:set>
                                      <p:cBhvr>
                                        <p:cTn id="69" dur="1" fill="hold">
                                          <p:stCondLst>
                                            <p:cond delay="0"/>
                                          </p:stCondLst>
                                        </p:cTn>
                                        <p:tgtEl>
                                          <p:spTgt spid="86"/>
                                        </p:tgtEl>
                                        <p:attrNameLst>
                                          <p:attrName>style.visibility</p:attrName>
                                        </p:attrNameLst>
                                      </p:cBhvr>
                                      <p:to>
                                        <p:strVal val="visible"/>
                                      </p:to>
                                    </p:set>
                                    <p:animEffect transition="in" filter="wheel(1)">
                                      <p:cBhvr>
                                        <p:cTn id="70" dur="1000"/>
                                        <p:tgtEl>
                                          <p:spTgt spid="8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animEffect transition="in" filter="fade">
                                      <p:cBhvr>
                                        <p:cTn id="73" dur="1000"/>
                                        <p:tgtEl>
                                          <p:spTgt spid="87"/>
                                        </p:tgtEl>
                                      </p:cBhvr>
                                    </p:animEffect>
                                  </p:childTnLst>
                                </p:cTn>
                              </p:par>
                            </p:childTnLst>
                          </p:cTn>
                        </p:par>
                        <p:par>
                          <p:cTn id="74" fill="hold">
                            <p:stCondLst>
                              <p:cond delay="8250"/>
                            </p:stCondLst>
                            <p:childTnLst>
                              <p:par>
                                <p:cTn id="75" presetID="2" presetClass="entr" presetSubtype="4" decel="100000" fill="hold" grpId="0" nodeType="afterEffect">
                                  <p:stCondLst>
                                    <p:cond delay="0"/>
                                  </p:stCondLst>
                                  <p:childTnLst>
                                    <p:set>
                                      <p:cBhvr>
                                        <p:cTn id="76" dur="1" fill="hold">
                                          <p:stCondLst>
                                            <p:cond delay="0"/>
                                          </p:stCondLst>
                                        </p:cTn>
                                        <p:tgtEl>
                                          <p:spTgt spid="89">
                                            <p:txEl>
                                              <p:pRg st="0" end="0"/>
                                            </p:txEl>
                                          </p:spTgt>
                                        </p:tgtEl>
                                        <p:attrNameLst>
                                          <p:attrName>style.visibility</p:attrName>
                                        </p:attrNameLst>
                                      </p:cBhvr>
                                      <p:to>
                                        <p:strVal val="visible"/>
                                      </p:to>
                                    </p:set>
                                    <p:anim calcmode="lin" valueType="num">
                                      <p:cBhvr additive="base">
                                        <p:cTn id="7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8750"/>
                            </p:stCondLst>
                            <p:childTnLst>
                              <p:par>
                                <p:cTn id="80" presetID="22" presetClass="entr" presetSubtype="8" fill="hold" grpId="0" nodeType="afterEffect">
                                  <p:stCondLst>
                                    <p:cond delay="0"/>
                                  </p:stCondLst>
                                  <p:childTnLst>
                                    <p:set>
                                      <p:cBhvr>
                                        <p:cTn id="81" dur="1" fill="hold">
                                          <p:stCondLst>
                                            <p:cond delay="0"/>
                                          </p:stCondLst>
                                        </p:cTn>
                                        <p:tgtEl>
                                          <p:spTgt spid="88">
                                            <p:txEl>
                                              <p:pRg st="0" end="0"/>
                                            </p:txEl>
                                          </p:spTgt>
                                        </p:tgtEl>
                                        <p:attrNameLst>
                                          <p:attrName>style.visibility</p:attrName>
                                        </p:attrNameLst>
                                      </p:cBhvr>
                                      <p:to>
                                        <p:strVal val="visible"/>
                                      </p:to>
                                    </p:set>
                                    <p:animEffect transition="in" filter="wipe(left)">
                                      <p:cBhvr>
                                        <p:cTn id="82" dur="500"/>
                                        <p:tgtEl>
                                          <p:spTgt spid="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 presetClass="entr" presetSubtype="8" decel="10000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0-#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P spid="67" grpId="0" animBg="1"/>
      <p:bldP spid="69" grpId="0"/>
      <p:bldP spid="70" grpId="0" animBg="1"/>
      <p:bldP spid="71" grpId="0" animBg="1"/>
      <p:bldP spid="72" grpId="0"/>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4" grpId="0" build="p">
        <p:tmplLst>
          <p:tmpl lvl="1">
            <p:tnLst>
              <p:par>
                <p:cTn presetID="2" presetClass="entr" presetSubtype="4"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75" grpId="0" animBg="1"/>
      <p:bldP spid="76" grpId="0" animBg="1"/>
      <p:bldP spid="77" grpId="0"/>
      <p:bldP spid="78" grpId="0" build="p">
        <p:tmplLst>
          <p:tmpl lvl="1">
            <p:tnLst>
              <p:par>
                <p:cTn presetID="22" presetClass="entr" presetSubtype="8"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wipe(left)">
                      <p:cBhvr>
                        <p:cTn dur="500"/>
                        <p:tgtEl>
                          <p:spTgt spid="78"/>
                        </p:tgtEl>
                      </p:cBhvr>
                    </p:animEffect>
                  </p:childTnLst>
                </p:cTn>
              </p:par>
            </p:tnLst>
          </p:tmpl>
        </p:tmplLst>
      </p:bldP>
      <p:bldP spid="79" grpId="0" build="p">
        <p:tmplLst>
          <p:tmpl lvl="1">
            <p:tnLst>
              <p:par>
                <p:cTn presetID="2" presetClass="entr" presetSubtype="4" decel="100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500" fill="hold"/>
                        <p:tgtEl>
                          <p:spTgt spid="79"/>
                        </p:tgtEl>
                        <p:attrNameLst>
                          <p:attrName>ppt_x</p:attrName>
                        </p:attrNameLst>
                      </p:cBhvr>
                      <p:tavLst>
                        <p:tav tm="0">
                          <p:val>
                            <p:strVal val="#ppt_x"/>
                          </p:val>
                        </p:tav>
                        <p:tav tm="100000">
                          <p:val>
                            <p:strVal val="#ppt_x"/>
                          </p:val>
                        </p:tav>
                      </p:tavLst>
                    </p:anim>
                    <p:anim calcmode="lin" valueType="num">
                      <p:cBhvr additive="base">
                        <p:cTn dur="500" fill="hold"/>
                        <p:tgtEl>
                          <p:spTgt spid="79"/>
                        </p:tgtEl>
                        <p:attrNameLst>
                          <p:attrName>ppt_y</p:attrName>
                        </p:attrNameLst>
                      </p:cBhvr>
                      <p:tavLst>
                        <p:tav tm="0">
                          <p:val>
                            <p:strVal val="1+#ppt_h/2"/>
                          </p:val>
                        </p:tav>
                        <p:tav tm="100000">
                          <p:val>
                            <p:strVal val="#ppt_y"/>
                          </p:val>
                        </p:tav>
                      </p:tavLst>
                    </p:anim>
                  </p:childTnLst>
                </p:cTn>
              </p:par>
            </p:tnLst>
          </p:tmpl>
        </p:tmplLst>
      </p:bldP>
      <p:bldP spid="85" grpId="0" animBg="1"/>
      <p:bldP spid="86" grpId="0" animBg="1"/>
      <p:bldP spid="87" grpId="0"/>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build="p">
        <p:tmplLst>
          <p:tmpl lvl="1">
            <p:tnLst>
              <p:par>
                <p:cTn presetID="2" presetClass="entr" presetSubtype="4" decel="10000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fill="hold"/>
                        <p:tgtEl>
                          <p:spTgt spid="89"/>
                        </p:tgtEl>
                        <p:attrNameLst>
                          <p:attrName>ppt_x</p:attrName>
                        </p:attrNameLst>
                      </p:cBhvr>
                      <p:tavLst>
                        <p:tav tm="0">
                          <p:val>
                            <p:strVal val="#ppt_x"/>
                          </p:val>
                        </p:tav>
                        <p:tav tm="100000">
                          <p:val>
                            <p:strVal val="#ppt_x"/>
                          </p:val>
                        </p:tav>
                      </p:tavLst>
                    </p:anim>
                    <p:anim calcmode="lin" valueType="num">
                      <p:cBhvr additive="base">
                        <p:cTn dur="500" fill="hold"/>
                        <p:tgtEl>
                          <p:spTgt spid="8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1071" y="4800603"/>
            <a:ext cx="8248836" cy="566739"/>
          </a:xfrm>
        </p:spPr>
        <p:txBody>
          <a:bodyPr anchor="b"/>
          <a:lstStyle>
            <a:lvl1pPr algn="l">
              <a:defRPr sz="2000" b="1"/>
            </a:lvl1pPr>
          </a:lstStyle>
          <a:p>
            <a:r>
              <a:rPr lang="en-US" altLang="ja-JP"/>
              <a:t>Click to edit Master title style</a:t>
            </a:r>
            <a:endParaRPr lang="en-US"/>
          </a:p>
        </p:txBody>
      </p:sp>
      <p:sp>
        <p:nvSpPr>
          <p:cNvPr id="3" name="Picture Placeholder 2"/>
          <p:cNvSpPr>
            <a:spLocks noGrp="1"/>
          </p:cNvSpPr>
          <p:nvPr>
            <p:ph type="pic" idx="1"/>
          </p:nvPr>
        </p:nvSpPr>
        <p:spPr>
          <a:xfrm>
            <a:off x="411071" y="1371609"/>
            <a:ext cx="8248836" cy="335597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ja-JP" noProof="0"/>
              <a:t>Click icon to add picture</a:t>
            </a:r>
            <a:endParaRPr lang="en-US" noProof="0"/>
          </a:p>
        </p:txBody>
      </p:sp>
      <p:sp>
        <p:nvSpPr>
          <p:cNvPr id="4" name="Text Placeholder 3"/>
          <p:cNvSpPr>
            <a:spLocks noGrp="1"/>
          </p:cNvSpPr>
          <p:nvPr>
            <p:ph type="body" sz="half" idx="2"/>
          </p:nvPr>
        </p:nvSpPr>
        <p:spPr>
          <a:xfrm>
            <a:off x="411071" y="5367344"/>
            <a:ext cx="8248836"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3"/>
          <p:cNvSpPr>
            <a:spLocks noGrp="1"/>
          </p:cNvSpPr>
          <p:nvPr>
            <p:ph type="dt" sz="half" idx="10"/>
          </p:nvPr>
        </p:nvSpPr>
        <p:spPr/>
        <p:txBody>
          <a:bodyPr/>
          <a:lstStyle>
            <a:lvl1pPr>
              <a:defRPr>
                <a:latin typeface="Arial" pitchFamily="34" charset="0"/>
              </a:defRPr>
            </a:lvl1pPr>
          </a:lstStyle>
          <a:p>
            <a:pPr>
              <a:defRPr/>
            </a:pPr>
            <a:fld id="{9557376D-8537-4768-9A29-33ECDC865E17}" type="datetimeFigureOut">
              <a:rPr lang="en-US" smtClean="0"/>
              <a:pPr>
                <a:defRPr/>
              </a:pPr>
              <a:t>3/9/2019</a:t>
            </a:fld>
            <a:endParaRPr lang="en-US"/>
          </a:p>
        </p:txBody>
      </p:sp>
      <p:sp>
        <p:nvSpPr>
          <p:cNvPr id="6"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7" name="Slide Number Placeholder 5"/>
          <p:cNvSpPr>
            <a:spLocks noGrp="1"/>
          </p:cNvSpPr>
          <p:nvPr>
            <p:ph type="sldNum" sz="quarter" idx="12"/>
          </p:nvPr>
        </p:nvSpPr>
        <p:spPr/>
        <p:txBody>
          <a:bodyPr/>
          <a:lstStyle>
            <a:lvl1pPr>
              <a:defRPr>
                <a:latin typeface="Arial" pitchFamily="34" charset="0"/>
              </a:defRPr>
            </a:lvl1pPr>
          </a:lstStyle>
          <a:p>
            <a:pPr>
              <a:defRPr/>
            </a:pPr>
            <a:fld id="{85D085BB-9DC8-4F5D-B5B4-F00DA40A8D1C}" type="slidenum">
              <a:rPr lang="en-US" smtClean="0"/>
              <a:pPr>
                <a:defRPr/>
              </a:pPr>
              <a:t>‹#›</a:t>
            </a:fld>
            <a:endParaRPr lang="en-US"/>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cSld name="Image and 3 Poi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186652" y="168794"/>
            <a:ext cx="4056039"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grpSp>
        <p:nvGrpSpPr>
          <p:cNvPr id="6" name="グループ化 5"/>
          <p:cNvGrpSpPr/>
          <p:nvPr/>
        </p:nvGrpSpPr>
        <p:grpSpPr>
          <a:xfrm>
            <a:off x="8387761" y="226119"/>
            <a:ext cx="575232" cy="767111"/>
            <a:chOff x="7418859" y="2569953"/>
            <a:chExt cx="934639" cy="934639"/>
          </a:xfrm>
          <a:effectLst>
            <a:outerShdw blurRad="50800" dist="38100" dir="2700000" algn="tl" rotWithShape="0">
              <a:prstClr val="black">
                <a:alpha val="40000"/>
              </a:prstClr>
            </a:outerShdw>
          </a:effectLst>
        </p:grpSpPr>
        <p:sp>
          <p:nvSpPr>
            <p:cNvPr id="7" name="涙形 6"/>
            <p:cNvSpPr/>
            <p:nvPr/>
          </p:nvSpPr>
          <p:spPr>
            <a:xfrm>
              <a:off x="7418859" y="2569953"/>
              <a:ext cx="934639" cy="934639"/>
            </a:xfrm>
            <a:prstGeom prst="teardrop">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8" name="涙形 7"/>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9"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
        <p:nvSpPr>
          <p:cNvPr id="14" name="テキスト プレースホルダー 5"/>
          <p:cNvSpPr>
            <a:spLocks noGrp="1"/>
          </p:cNvSpPr>
          <p:nvPr>
            <p:ph type="body" sz="quarter" idx="15" hasCustomPrompt="1"/>
          </p:nvPr>
        </p:nvSpPr>
        <p:spPr>
          <a:xfrm>
            <a:off x="4193295" y="1101734"/>
            <a:ext cx="4063907" cy="431795"/>
          </a:xfrm>
          <a:prstGeom prst="rect">
            <a:avLst/>
          </a:prstGeom>
        </p:spPr>
        <p:txBody>
          <a:bodyPr lIns="51197" tIns="25599" rIns="51197" bIns="25599" anchor="t">
            <a:noAutofit/>
          </a:bodyPr>
          <a:lstStyle>
            <a:lvl1pPr algn="l">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7" name="正方形/長方形 16"/>
          <p:cNvSpPr/>
          <p:nvPr/>
        </p:nvSpPr>
        <p:spPr>
          <a:xfrm>
            <a:off x="0" y="6261317"/>
            <a:ext cx="9144000" cy="596687"/>
          </a:xfrm>
          <a:prstGeom prst="rect">
            <a:avLst/>
          </a:prstGeom>
          <a:blipFill dpi="0" rotWithShape="1">
            <a:blip r:embed="rId2"/>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cxnSp>
        <p:nvCxnSpPr>
          <p:cNvPr id="19" name="直線コネクタ 18"/>
          <p:cNvCxnSpPr/>
          <p:nvPr/>
        </p:nvCxnSpPr>
        <p:spPr>
          <a:xfrm>
            <a:off x="36290"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円/楕円 19"/>
          <p:cNvSpPr/>
          <p:nvPr/>
        </p:nvSpPr>
        <p:spPr>
          <a:xfrm>
            <a:off x="4204508" y="188340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円/楕円 20"/>
          <p:cNvSpPr/>
          <p:nvPr/>
        </p:nvSpPr>
        <p:spPr>
          <a:xfrm>
            <a:off x="4286738"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12" hasCustomPrompt="1"/>
          </p:nvPr>
        </p:nvSpPr>
        <p:spPr>
          <a:xfrm>
            <a:off x="4395349" y="2137909"/>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25" name="テキスト プレースホルダー 5"/>
          <p:cNvSpPr>
            <a:spLocks noGrp="1"/>
          </p:cNvSpPr>
          <p:nvPr>
            <p:ph type="body" sz="quarter" idx="14" hasCustomPrompt="1"/>
          </p:nvPr>
        </p:nvSpPr>
        <p:spPr>
          <a:xfrm>
            <a:off x="4882972" y="2550615"/>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4" hasCustomPrompt="1"/>
          </p:nvPr>
        </p:nvSpPr>
        <p:spPr>
          <a:xfrm>
            <a:off x="4882235" y="2125169"/>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9" name="円/楕円 28"/>
          <p:cNvSpPr/>
          <p:nvPr/>
        </p:nvSpPr>
        <p:spPr>
          <a:xfrm>
            <a:off x="4204508" y="3251265"/>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4286738" y="336091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7"/>
          <p:cNvSpPr>
            <a:spLocks noGrp="1"/>
          </p:cNvSpPr>
          <p:nvPr>
            <p:ph type="pic" sz="quarter" idx="26" hasCustomPrompt="1"/>
          </p:nvPr>
        </p:nvSpPr>
        <p:spPr>
          <a:xfrm>
            <a:off x="4395349" y="3505765"/>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2" name="テキスト プレースホルダー 5"/>
          <p:cNvSpPr>
            <a:spLocks noGrp="1"/>
          </p:cNvSpPr>
          <p:nvPr>
            <p:ph type="body" sz="quarter" idx="27" hasCustomPrompt="1"/>
          </p:nvPr>
        </p:nvSpPr>
        <p:spPr>
          <a:xfrm>
            <a:off x="4882972" y="3918472"/>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8" hasCustomPrompt="1"/>
          </p:nvPr>
        </p:nvSpPr>
        <p:spPr>
          <a:xfrm>
            <a:off x="4882235" y="3493026"/>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4" name="円/楕円 33"/>
          <p:cNvSpPr/>
          <p:nvPr/>
        </p:nvSpPr>
        <p:spPr>
          <a:xfrm>
            <a:off x="4203319" y="4636009"/>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5" name="円/楕円 34"/>
          <p:cNvSpPr/>
          <p:nvPr/>
        </p:nvSpPr>
        <p:spPr>
          <a:xfrm>
            <a:off x="4285549" y="474566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29" hasCustomPrompt="1"/>
          </p:nvPr>
        </p:nvSpPr>
        <p:spPr>
          <a:xfrm>
            <a:off x="4394161" y="4890511"/>
            <a:ext cx="304687" cy="406319"/>
          </a:xfrm>
          <a:prstGeom prst="rect">
            <a:avLst/>
          </a:prstGeom>
          <a:effectLst>
            <a:innerShdw blurRad="63500" dist="25400" dir="18900000">
              <a:prstClr val="black">
                <a:alpha val="50000"/>
              </a:prstClr>
            </a:innerShdw>
          </a:effectLst>
        </p:spPr>
        <p:txBody>
          <a:bodyPr lIns="51197" tIns="25599" rIns="51197" bIns="25599">
            <a:normAutofit/>
          </a:bodyPr>
          <a:lstStyle>
            <a:lvl1pPr>
              <a:defRPr sz="400">
                <a:solidFill>
                  <a:schemeClr val="bg2"/>
                </a:solidFill>
              </a:defRPr>
            </a:lvl1pPr>
          </a:lstStyle>
          <a:p>
            <a:r>
              <a:rPr kumimoji="1" lang="en-US" altLang="ja-JP" dirty="0"/>
              <a:t>ICON</a:t>
            </a:r>
            <a:endParaRPr kumimoji="1" lang="ja-JP" altLang="en-US" dirty="0"/>
          </a:p>
        </p:txBody>
      </p:sp>
      <p:sp>
        <p:nvSpPr>
          <p:cNvPr id="37" name="テキスト プレースホルダー 5"/>
          <p:cNvSpPr>
            <a:spLocks noGrp="1"/>
          </p:cNvSpPr>
          <p:nvPr>
            <p:ph type="body" sz="quarter" idx="30" hasCustomPrompt="1"/>
          </p:nvPr>
        </p:nvSpPr>
        <p:spPr>
          <a:xfrm>
            <a:off x="4881785" y="5303216"/>
            <a:ext cx="3436189" cy="723487"/>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31" hasCustomPrompt="1"/>
          </p:nvPr>
        </p:nvSpPr>
        <p:spPr>
          <a:xfrm>
            <a:off x="4881043" y="4877771"/>
            <a:ext cx="3438261"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図プレースホルダー 25"/>
          <p:cNvSpPr>
            <a:spLocks noGrp="1"/>
          </p:cNvSpPr>
          <p:nvPr>
            <p:ph type="pic" sz="quarter" idx="33" hasCustomPrompt="1"/>
          </p:nvPr>
        </p:nvSpPr>
        <p:spPr>
          <a:xfrm>
            <a:off x="520421" y="168798"/>
            <a:ext cx="3666231" cy="6689209"/>
          </a:xfrm>
          <a:prstGeom prst="rect">
            <a:avLst/>
          </a:prstGeom>
          <a:effectLst>
            <a:outerShdw blurRad="127000" dist="88900" algn="l" rotWithShape="0">
              <a:prstClr val="black">
                <a:alpha val="40000"/>
              </a:prstClr>
            </a:outerShdw>
          </a:effectLst>
        </p:spPr>
        <p:txBody>
          <a:bodyPr lIns="51197" tIns="25599" rIns="51197" bIns="25599">
            <a:normAutofit/>
          </a:bodyPr>
          <a:lstStyle>
            <a:lvl1pPr>
              <a:defRPr sz="110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21244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16" presetClass="entr" presetSubtype="37"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par>
                                <p:cTn id="16" presetID="16" presetClass="entr" presetSubtype="37"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barn(outVertical)">
                                      <p:cBhvr>
                                        <p:cTn id="18" dur="500"/>
                                        <p:tgtEl>
                                          <p:spTgt spid="18"/>
                                        </p:tgtEl>
                                      </p:cBhvr>
                                    </p:animEffect>
                                  </p:childTnLst>
                                </p:cTn>
                              </p:par>
                              <p:par>
                                <p:cTn id="19" presetID="16" presetClass="entr" presetSubtype="37"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outVertical)">
                                      <p:cBhvr>
                                        <p:cTn id="21" dur="500"/>
                                        <p:tgtEl>
                                          <p:spTgt spid="19"/>
                                        </p:tgtEl>
                                      </p:cBhvr>
                                    </p:animEffect>
                                  </p:childTnLst>
                                </p:cTn>
                              </p:par>
                            </p:childTnLst>
                          </p:cTn>
                        </p:par>
                        <p:par>
                          <p:cTn id="22" fill="hold">
                            <p:stCondLst>
                              <p:cond delay="500"/>
                            </p:stCondLst>
                            <p:childTnLst>
                              <p:par>
                                <p:cTn id="23" presetID="2" presetClass="entr" presetSubtype="8" decel="100000" fill="hold" grpId="0" nodeType="after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 calcmode="lin" valueType="num">
                                      <p:cBhvr additive="base">
                                        <p:cTn id="2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15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250"/>
                            </p:stCondLst>
                            <p:childTnLst>
                              <p:par>
                                <p:cTn id="37" presetID="21" presetClass="entr" presetSubtype="1"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heel(1)">
                                      <p:cBhvr>
                                        <p:cTn id="39" dur="10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1000"/>
                                        <p:tgtEl>
                                          <p:spTgt spid="23"/>
                                        </p:tgtEl>
                                      </p:cBhvr>
                                    </p:animEffect>
                                  </p:childTnLst>
                                </p:cTn>
                              </p:par>
                            </p:childTnLst>
                          </p:cTn>
                        </p:par>
                        <p:par>
                          <p:cTn id="43" fill="hold">
                            <p:stCondLst>
                              <p:cond delay="3250"/>
                            </p:stCondLst>
                            <p:childTnLst>
                              <p:par>
                                <p:cTn id="44" presetID="2" presetClass="entr" presetSubtype="4" decel="100000"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additive="base">
                                        <p:cTn id="4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3750"/>
                            </p:stCondLst>
                            <p:childTnLst>
                              <p:par>
                                <p:cTn id="49" presetID="22" presetClass="entr" presetSubtype="8" fill="hold" grpId="0" nodeType="afterEffect">
                                  <p:stCondLst>
                                    <p:cond delay="0"/>
                                  </p:stCondLst>
                                  <p:childTnLst>
                                    <p:set>
                                      <p:cBhvr>
                                        <p:cTn id="50" dur="1" fill="hold">
                                          <p:stCondLst>
                                            <p:cond delay="0"/>
                                          </p:stCondLst>
                                        </p:cTn>
                                        <p:tgtEl>
                                          <p:spTgt spid="25">
                                            <p:txEl>
                                              <p:pRg st="0" end="0"/>
                                            </p:txEl>
                                          </p:spTgt>
                                        </p:tgtEl>
                                        <p:attrNameLst>
                                          <p:attrName>style.visibility</p:attrName>
                                        </p:attrNameLst>
                                      </p:cBhvr>
                                      <p:to>
                                        <p:strVal val="visible"/>
                                      </p:to>
                                    </p:set>
                                    <p:animEffect transition="in" filter="wipe(left)">
                                      <p:cBhvr>
                                        <p:cTn id="51" dur="500"/>
                                        <p:tgtEl>
                                          <p:spTgt spid="25">
                                            <p:txEl>
                                              <p:pRg st="0" end="0"/>
                                            </p:txEl>
                                          </p:spTgt>
                                        </p:tgtEl>
                                      </p:cBhvr>
                                    </p:animEffect>
                                  </p:childTnLst>
                                </p:cTn>
                              </p:par>
                            </p:childTnLst>
                          </p:cTn>
                        </p:par>
                        <p:par>
                          <p:cTn id="52" fill="hold">
                            <p:stCondLst>
                              <p:cond delay="4250"/>
                            </p:stCondLst>
                            <p:childTnLst>
                              <p:par>
                                <p:cTn id="53" presetID="2" presetClass="entr" presetSubtype="4" decel="100000"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childTnLst>
                          </p:cTn>
                        </p:par>
                        <p:par>
                          <p:cTn id="57" fill="hold">
                            <p:stCondLst>
                              <p:cond delay="4750"/>
                            </p:stCondLst>
                            <p:childTnLst>
                              <p:par>
                                <p:cTn id="58" presetID="21" presetClass="entr" presetSubtype="1"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heel(1)">
                                      <p:cBhvr>
                                        <p:cTn id="60" dur="1000"/>
                                        <p:tgtEl>
                                          <p:spTgt spid="3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1000"/>
                                        <p:tgtEl>
                                          <p:spTgt spid="31"/>
                                        </p:tgtEl>
                                      </p:cBhvr>
                                    </p:animEffect>
                                  </p:childTnLst>
                                </p:cTn>
                              </p:par>
                            </p:childTnLst>
                          </p:cTn>
                        </p:par>
                        <p:par>
                          <p:cTn id="64" fill="hold">
                            <p:stCondLst>
                              <p:cond delay="5750"/>
                            </p:stCondLst>
                            <p:childTnLst>
                              <p:par>
                                <p:cTn id="65" presetID="2" presetClass="entr" presetSubtype="4" decel="100000" fill="hold" grpId="0" nodeType="afterEffect">
                                  <p:stCondLst>
                                    <p:cond delay="0"/>
                                  </p:stCondLst>
                                  <p:childTnLst>
                                    <p:set>
                                      <p:cBhvr>
                                        <p:cTn id="66" dur="1" fill="hold">
                                          <p:stCondLst>
                                            <p:cond delay="0"/>
                                          </p:stCondLst>
                                        </p:cTn>
                                        <p:tgtEl>
                                          <p:spTgt spid="33">
                                            <p:txEl>
                                              <p:pRg st="0" end="0"/>
                                            </p:txEl>
                                          </p:spTgt>
                                        </p:tgtEl>
                                        <p:attrNameLst>
                                          <p:attrName>style.visibility</p:attrName>
                                        </p:attrNameLst>
                                      </p:cBhvr>
                                      <p:to>
                                        <p:strVal val="visible"/>
                                      </p:to>
                                    </p:set>
                                    <p:anim calcmode="lin" valueType="num">
                                      <p:cBhvr additive="base">
                                        <p:cTn id="6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32">
                                            <p:txEl>
                                              <p:pRg st="0" end="0"/>
                                            </p:txEl>
                                          </p:spTgt>
                                        </p:tgtEl>
                                        <p:attrNameLst>
                                          <p:attrName>style.visibility</p:attrName>
                                        </p:attrNameLst>
                                      </p:cBhvr>
                                      <p:to>
                                        <p:strVal val="visible"/>
                                      </p:to>
                                    </p:set>
                                    <p:animEffect transition="in" filter="wipe(left)">
                                      <p:cBhvr>
                                        <p:cTn id="72" dur="500"/>
                                        <p:tgtEl>
                                          <p:spTgt spid="32">
                                            <p:txEl>
                                              <p:pRg st="0" end="0"/>
                                            </p:txEl>
                                          </p:spTgt>
                                        </p:tgtEl>
                                      </p:cBhvr>
                                    </p:animEffect>
                                  </p:childTnLst>
                                </p:cTn>
                              </p:par>
                            </p:childTnLst>
                          </p:cTn>
                        </p:par>
                        <p:par>
                          <p:cTn id="73" fill="hold">
                            <p:stCondLst>
                              <p:cond delay="6750"/>
                            </p:stCondLst>
                            <p:childTnLst>
                              <p:par>
                                <p:cTn id="74" presetID="2" presetClass="entr" presetSubtype="4" decel="100000"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additive="base">
                                        <p:cTn id="76" dur="500" fill="hold"/>
                                        <p:tgtEl>
                                          <p:spTgt spid="34"/>
                                        </p:tgtEl>
                                        <p:attrNameLst>
                                          <p:attrName>ppt_x</p:attrName>
                                        </p:attrNameLst>
                                      </p:cBhvr>
                                      <p:tavLst>
                                        <p:tav tm="0">
                                          <p:val>
                                            <p:strVal val="#ppt_x"/>
                                          </p:val>
                                        </p:tav>
                                        <p:tav tm="100000">
                                          <p:val>
                                            <p:strVal val="#ppt_x"/>
                                          </p:val>
                                        </p:tav>
                                      </p:tavLst>
                                    </p:anim>
                                    <p:anim calcmode="lin" valueType="num">
                                      <p:cBhvr additive="base">
                                        <p:cTn id="77" dur="500" fill="hold"/>
                                        <p:tgtEl>
                                          <p:spTgt spid="34"/>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1" presetClass="entr" presetSubtype="1" fill="hold" grpId="0" nodeType="after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heel(1)">
                                      <p:cBhvr>
                                        <p:cTn id="81" dur="1000"/>
                                        <p:tgtEl>
                                          <p:spTgt spid="3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1000"/>
                                        <p:tgtEl>
                                          <p:spTgt spid="36"/>
                                        </p:tgtEl>
                                      </p:cBhvr>
                                    </p:animEffect>
                                  </p:childTnLst>
                                </p:cTn>
                              </p:par>
                            </p:childTnLst>
                          </p:cTn>
                        </p:par>
                        <p:par>
                          <p:cTn id="85" fill="hold">
                            <p:stCondLst>
                              <p:cond delay="8250"/>
                            </p:stCondLst>
                            <p:childTnLst>
                              <p:par>
                                <p:cTn id="86" presetID="2" presetClass="entr" presetSubtype="4" decel="100000" fill="hold" grpId="0" nodeType="afterEffect">
                                  <p:stCondLst>
                                    <p:cond delay="0"/>
                                  </p:stCondLst>
                                  <p:childTnLst>
                                    <p:set>
                                      <p:cBhvr>
                                        <p:cTn id="87" dur="1" fill="hold">
                                          <p:stCondLst>
                                            <p:cond delay="0"/>
                                          </p:stCondLst>
                                        </p:cTn>
                                        <p:tgtEl>
                                          <p:spTgt spid="38">
                                            <p:txEl>
                                              <p:pRg st="0" end="0"/>
                                            </p:txEl>
                                          </p:spTgt>
                                        </p:tgtEl>
                                        <p:attrNameLst>
                                          <p:attrName>style.visibility</p:attrName>
                                        </p:attrNameLst>
                                      </p:cBhvr>
                                      <p:to>
                                        <p:strVal val="visible"/>
                                      </p:to>
                                    </p:set>
                                    <p:anim calcmode="lin" valueType="num">
                                      <p:cBhvr additive="base">
                                        <p:cTn id="88"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9"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90" fill="hold">
                            <p:stCondLst>
                              <p:cond delay="8750"/>
                            </p:stCondLst>
                            <p:childTnLst>
                              <p:par>
                                <p:cTn id="91" presetID="22" presetClass="entr" presetSubtype="8"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Effect transition="in" filter="wipe(left)">
                                      <p:cBhvr>
                                        <p:cTn id="93"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build="p">
        <p:tmplLst>
          <p:tmpl lvl="1">
            <p:tnLst>
              <p:par>
                <p:cTn presetID="2" presetClass="entr" presetSubtype="8"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7" grpId="0" animBg="1"/>
      <p:bldP spid="17" grpId="1" animBg="1"/>
      <p:bldP spid="18" grpId="0"/>
      <p:bldP spid="20" grpId="0" animBg="1"/>
      <p:bldP spid="21" grpId="0" animBg="1"/>
      <p:bldP spid="23"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bldP spid="36" grpId="0"/>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26" grpId="0"/>
    </p:bld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lIns="51197" tIns="25599" rIns="51197" bIns="25599"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a:prstGeom prst="rect">
            <a:avLst/>
          </a:prstGeom>
        </p:spPr>
        <p:txBody>
          <a:bodyPr lIns="51197" tIns="25599" rIns="51197" bIns="25599"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a:prstGeom prst="rect">
            <a:avLst/>
          </a:prstGeom>
        </p:spPr>
        <p:txBody>
          <a:bodyPr lIns="51197" tIns="25599" rIns="51197" bIns="25599"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a:prstGeom prst="rect">
            <a:avLst/>
          </a:prstGeom>
        </p:spPr>
        <p:txBody>
          <a:bodyPr lIns="51197" tIns="25599" rIns="51197" bIns="25599"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a:prstGeom prst="rect">
            <a:avLst/>
          </a:prstGeom>
        </p:spPr>
        <p:txBody>
          <a:bodyPr lIns="51197" tIns="25599" rIns="51197" bIns="25599"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a:prstGeom prst="rect">
            <a:avLst/>
          </a:prstGeom>
        </p:spPr>
        <p:txBody>
          <a:bodyPr lIns="51197" tIns="25599" rIns="51197" bIns="25599"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a:prstGeom prst="rect">
            <a:avLst/>
          </a:prstGeom>
        </p:spPr>
        <p:txBody>
          <a:bodyPr lIns="51197" tIns="25599" rIns="51197" bIns="25599"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prstGeom prst="rect">
            <a:avLst/>
          </a:prstGeom>
          <a:effectLst>
            <a:innerShdw blurRad="114300">
              <a:prstClr val="black"/>
            </a:innerShdw>
          </a:effectLst>
        </p:spPr>
        <p:txBody>
          <a:bodyPr lIns="51197" tIns="25599" rIns="51197" bIns="25599">
            <a:normAutofit/>
          </a:bodyPr>
          <a:lstStyle>
            <a:lvl1pPr>
              <a:defRPr sz="1100">
                <a:solidFill>
                  <a:schemeClr val="bg2"/>
                </a:solidFill>
              </a:defRPr>
            </a:lvl1pPr>
          </a:lstStyle>
          <a:p>
            <a:r>
              <a:rPr kumimoji="1" lang="en-US" altLang="ja-JP" dirty="0"/>
              <a:t>Add an image</a:t>
            </a:r>
            <a:endParaRPr kumimoji="1" lang="ja-JP" altLang="en-US" dirty="0"/>
          </a:p>
        </p:txBody>
      </p:sp>
      <p:sp>
        <p:nvSpPr>
          <p:cNvPr id="15" name="テキスト プレースホルダー 5"/>
          <p:cNvSpPr>
            <a:spLocks noGrp="1"/>
          </p:cNvSpPr>
          <p:nvPr>
            <p:ph type="body" sz="quarter" idx="12" hasCustomPrompt="1"/>
          </p:nvPr>
        </p:nvSpPr>
        <p:spPr>
          <a:xfrm>
            <a:off x="568629" y="5109036"/>
            <a:ext cx="8006755" cy="996647"/>
          </a:xfrm>
          <a:prstGeom prst="rect">
            <a:avLst/>
          </a:prstGeom>
        </p:spPr>
        <p:txBody>
          <a:bodyPr lIns="51197" tIns="25599" rIns="51197" bIns="25599"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17" name="テキスト プレースホルダー 5"/>
          <p:cNvSpPr>
            <a:spLocks noGrp="1"/>
          </p:cNvSpPr>
          <p:nvPr>
            <p:ph type="body" sz="quarter" idx="12" hasCustomPrompt="1"/>
          </p:nvPr>
        </p:nvSpPr>
        <p:spPr>
          <a:xfrm>
            <a:off x="77786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2" name="テキスト プレースホルダー 5"/>
          <p:cNvSpPr>
            <a:spLocks noGrp="1"/>
          </p:cNvSpPr>
          <p:nvPr>
            <p:ph type="body" sz="quarter" idx="17" hasCustomPrompt="1"/>
          </p:nvPr>
        </p:nvSpPr>
        <p:spPr>
          <a:xfrm>
            <a:off x="3347704"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lIns="51197" tIns="25599" rIns="51197" bIns="25599">
            <a:normAutofit/>
          </a:bodyPr>
          <a:lstStyle>
            <a:lvl1pPr>
              <a:defRPr sz="1100" baseline="0">
                <a:solidFill>
                  <a:schemeClr val="bg2"/>
                </a:solidFill>
              </a:defRPr>
            </a:lvl1pPr>
          </a:lstStyle>
          <a:p>
            <a:r>
              <a:rPr kumimoji="1" lang="en-US" altLang="ja-JP" dirty="0"/>
              <a:t>Add an image</a:t>
            </a:r>
            <a:endParaRPr kumimoji="1" lang="ja-JP" altLang="en-US" dirty="0"/>
          </a:p>
        </p:txBody>
      </p:sp>
      <p:sp>
        <p:nvSpPr>
          <p:cNvPr id="27" name="テキスト プレースホルダー 5"/>
          <p:cNvSpPr>
            <a:spLocks noGrp="1"/>
          </p:cNvSpPr>
          <p:nvPr>
            <p:ph type="body" sz="quarter" idx="20" hasCustomPrompt="1"/>
          </p:nvPr>
        </p:nvSpPr>
        <p:spPr>
          <a:xfrm>
            <a:off x="5911331" y="4886528"/>
            <a:ext cx="2447455" cy="1095376"/>
          </a:xfrm>
          <a:prstGeom prst="rect">
            <a:avLst/>
          </a:prstGeom>
        </p:spPr>
        <p:txBody>
          <a:bodyPr lIns="51197" tIns="25599" rIns="51197" bIns="25599"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a:prstGeom prst="rect">
            <a:avLst/>
          </a:prstGeom>
        </p:spPr>
        <p:txBody>
          <a:bodyPr lIns="51197" tIns="25599" rIns="51197" bIns="25599"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a:xfrm>
            <a:off x="457200" y="168794"/>
            <a:ext cx="8229600" cy="912101"/>
          </a:xfrm>
          <a:prstGeom prst="rect">
            <a:avLst/>
          </a:prstGeom>
        </p:spPr>
        <p:txBody>
          <a:bodyPr lIns="51197" tIns="25599" rIns="51197" bIns="25599"/>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a:xfrm>
            <a:off x="1686136" y="6356356"/>
            <a:ext cx="5771741" cy="365125"/>
          </a:xfrm>
          <a:prstGeom prst="rect">
            <a:avLst/>
          </a:prstGeom>
        </p:spPr>
        <p:txBody>
          <a:bodyPr lIns="51197" tIns="25599" rIns="51197" bIns="25599"/>
          <a:lstStyle/>
          <a:p>
            <a:endParaRPr lang="ja-JP" altLang="en-US"/>
          </a:p>
        </p:txBody>
      </p:sp>
      <p:sp>
        <p:nvSpPr>
          <p:cNvPr id="4" name="スライド番号プレースホルダー 3"/>
          <p:cNvSpPr>
            <a:spLocks noGrp="1"/>
          </p:cNvSpPr>
          <p:nvPr>
            <p:ph type="sldNum" sz="quarter" idx="11"/>
          </p:nvPr>
        </p:nvSpPr>
        <p:spPr>
          <a:xfrm>
            <a:off x="8492347" y="430104"/>
            <a:ext cx="379721" cy="365125"/>
          </a:xfrm>
          <a:prstGeom prst="rect">
            <a:avLst/>
          </a:prstGeom>
        </p:spPr>
        <p:txBody>
          <a:bodyPr lIns="51197" tIns="25599" rIns="51197" bIns="25599"/>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a:prstGeom prst="rect">
            <a:avLst/>
          </a:prstGeom>
        </p:spPr>
        <p:txBody>
          <a:bodyPr lIns="51197" tIns="25599" rIns="51197" bIns="25599"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lIns="51197" tIns="25599" rIns="51197" bIns="25599"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a:prstGeom prst="rect">
            <a:avLst/>
          </a:prstGeom>
        </p:spPr>
        <p:txBody>
          <a:bodyPr lIns="51197" tIns="25599" rIns="51197" bIns="25599"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F38473FE-C4A6-4CC8-BCDE-FEFE40857D2B}"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64496464-D97A-4566-BBE7-D80ED85007E9}" type="slidenum">
              <a:rPr lang="en-US" smtClean="0"/>
              <a:pPr>
                <a:defRPr/>
              </a:pPr>
              <a:t>‹#›</a:t>
            </a:fld>
            <a:endParaRPr lang="en-US"/>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Saturday, March 9, 2019</a:t>
            </a:fld>
            <a:endParaRPr lang="en-US"/>
          </a:p>
        </p:txBody>
      </p:sp>
      <p:sp>
        <p:nvSpPr>
          <p:cNvPr id="3" name="Footer Placeholder 2"/>
          <p:cNvSpPr>
            <a:spLocks noGrp="1"/>
          </p:cNvSpPr>
          <p:nvPr>
            <p:ph type="ftr" sz="quarter" idx="11"/>
          </p:nvPr>
        </p:nvSpPr>
        <p:spPr>
          <a:xfrm>
            <a:off x="1686136" y="6356356"/>
            <a:ext cx="5771741"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492347" y="430104"/>
            <a:ext cx="379721" cy="365125"/>
          </a:xfrm>
          <a:prstGeom prst="rect">
            <a:avLst/>
          </a:prstGeom>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371602"/>
            <a:ext cx="2057400" cy="4754563"/>
          </a:xfrm>
        </p:spPr>
        <p:txBody>
          <a:bodyPr vert="eaVert"/>
          <a:lstStyle>
            <a:lvl1pPr>
              <a:defRPr>
                <a:solidFill>
                  <a:schemeClr val="bg1"/>
                </a:solidFill>
              </a:defRPr>
            </a:lvl1pPr>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1371602"/>
            <a:ext cx="6019800" cy="4754563"/>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lvl1pPr>
              <a:defRPr>
                <a:latin typeface="Arial" pitchFamily="34" charset="0"/>
              </a:defRPr>
            </a:lvl1pPr>
          </a:lstStyle>
          <a:p>
            <a:pPr>
              <a:defRPr/>
            </a:pPr>
            <a:fld id="{4F140680-4799-43B7-849D-28EA812ACF29}" type="datetimeFigureOut">
              <a:rPr lang="en-US" smtClean="0"/>
              <a:pPr>
                <a:defRPr/>
              </a:pPr>
              <a:t>3/9/2019</a:t>
            </a:fld>
            <a:endParaRPr lang="en-US"/>
          </a:p>
        </p:txBody>
      </p:sp>
      <p:sp>
        <p:nvSpPr>
          <p:cNvPr id="5" name="Footer Placeholder 4"/>
          <p:cNvSpPr>
            <a:spLocks noGrp="1"/>
          </p:cNvSpPr>
          <p:nvPr>
            <p:ph type="ftr" sz="quarter" idx="11"/>
          </p:nvPr>
        </p:nvSpPr>
        <p:spPr/>
        <p:txBody>
          <a:bodyPr/>
          <a:lstStyle>
            <a:lvl1pPr>
              <a:defRPr>
                <a:latin typeface="Arial"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a:defRPr>
                <a:latin typeface="Arial" pitchFamily="34" charset="0"/>
              </a:defRPr>
            </a:lvl1pPr>
          </a:lstStyle>
          <a:p>
            <a:pPr>
              <a:defRPr/>
            </a:pPr>
            <a:fld id="{D19453F2-791E-4C03-A401-697267DC993D}" type="slidenum">
              <a:rPr lang="en-US" smtClean="0"/>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2" name="Title 1"/>
          <p:cNvSpPr>
            <a:spLocks noGrp="1"/>
          </p:cNvSpPr>
          <p:nvPr>
            <p:ph type="ctrTitle"/>
          </p:nvPr>
        </p:nvSpPr>
        <p:spPr>
          <a:xfrm>
            <a:off x="685800" y="2007894"/>
            <a:ext cx="7772400" cy="1470025"/>
          </a:xfrm>
        </p:spPr>
        <p:txBody>
          <a:bodyPr/>
          <a:lstStyle>
            <a:lvl1pPr algn="ctr">
              <a:defRPr sz="3200"/>
            </a:lvl1pPr>
          </a:lstStyle>
          <a:p>
            <a:r>
              <a:rPr lang="en-US" altLang="ja-JP"/>
              <a:t>Click to edit Master title style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
        <p:nvSpPr>
          <p:cNvPr id="8" name="Content Placeholder 7"/>
          <p:cNvSpPr>
            <a:spLocks noGrp="1"/>
          </p:cNvSpPr>
          <p:nvPr>
            <p:ph sz="quarter" idx="13"/>
          </p:nvPr>
        </p:nvSpPr>
        <p:spPr>
          <a:xfrm>
            <a:off x="609600" y="1600200"/>
            <a:ext cx="7924800" cy="41148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7" y="4962529"/>
            <a:ext cx="7885113" cy="1362075"/>
          </a:xfrm>
        </p:spPr>
        <p:txBody>
          <a:bodyPr anchor="t"/>
          <a:lstStyle>
            <a:lvl1pPr algn="l">
              <a:defRPr sz="3200" b="0" i="0" cap="all" baseline="0"/>
            </a:lvl1pPr>
          </a:lstStyle>
          <a:p>
            <a:r>
              <a:rPr lang="en-US" altLang="ja-JP"/>
              <a:t>Click to edit Master title style</a:t>
            </a:r>
            <a:endParaRPr lang="en-US" dirty="0"/>
          </a:p>
        </p:txBody>
      </p:sp>
      <p:sp>
        <p:nvSpPr>
          <p:cNvPr id="3" name="Text Placeholder 2"/>
          <p:cNvSpPr>
            <a:spLocks noGrp="1"/>
          </p:cNvSpPr>
          <p:nvPr>
            <p:ph type="body" idx="1"/>
          </p:nvPr>
        </p:nvSpPr>
        <p:spPr>
          <a:xfrm>
            <a:off x="609607" y="3462343"/>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a:t>Click to edit Master text styles</a:t>
            </a:r>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2" y="1535115"/>
            <a:ext cx="4040188"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5" name="Text Placeholder 4"/>
          <p:cNvSpPr>
            <a:spLocks noGrp="1"/>
          </p:cNvSpPr>
          <p:nvPr>
            <p:ph type="body" sz="quarter" idx="3"/>
          </p:nvPr>
        </p:nvSpPr>
        <p:spPr>
          <a:xfrm>
            <a:off x="4645034" y="1535115"/>
            <a:ext cx="4041775" cy="639763"/>
          </a:xfr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en-US" altLang="ja-JP"/>
              <a:t>Click to edit Master text styles</a:t>
            </a:r>
          </a:p>
        </p:txBody>
      </p:sp>
      <p:sp>
        <p:nvSpPr>
          <p:cNvPr id="6" name="Content Placeholder 5"/>
          <p:cNvSpPr>
            <a:spLocks noGrp="1"/>
          </p:cNvSpPr>
          <p:nvPr>
            <p:ph sz="quarter" idx="4"/>
          </p:nvPr>
        </p:nvSpPr>
        <p:spPr>
          <a:xfrm>
            <a:off x="4645034" y="2174875"/>
            <a:ext cx="4041775" cy="3951288"/>
          </a:xfr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7" name="Date Placeholder 6"/>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8" name="Footer Placeholder 7"/>
          <p:cNvSpPr>
            <a:spLocks noGrp="1"/>
          </p:cNvSpPr>
          <p:nvPr>
            <p:ph type="ftr" sz="quarter" idx="11"/>
          </p:nvPr>
        </p:nvSpPr>
        <p:spPr/>
        <p:txBody>
          <a:bodyPr/>
          <a:lstStyle>
            <a:lvl1pPr>
              <a:defRPr>
                <a:latin typeface="Arial" pitchFamily="34" charset="0"/>
              </a:defRPr>
            </a:lvl1pPr>
          </a:lstStyle>
          <a:p>
            <a:endParaRPr lang="ja-JP" altLang="en-US"/>
          </a:p>
        </p:txBody>
      </p:sp>
      <p:sp>
        <p:nvSpPr>
          <p:cNvPr id="9" name="Slide Number Placeholder 8"/>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41909018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09600" y="274639"/>
            <a:ext cx="7924800" cy="1143000"/>
          </a:xfrm>
        </p:spPr>
        <p:txBody>
          <a:bodyPr/>
          <a:lstStyle>
            <a:lvl1pPr>
              <a:defRPr/>
            </a:lvl1pPr>
          </a:lstStyle>
          <a:p>
            <a:r>
              <a:rPr lang="en-US" altLang="ja-JP"/>
              <a:t>Click to edit Master title style</a:t>
            </a:r>
            <a:endParaRPr lang="en-US" dirty="0"/>
          </a:p>
        </p:txBody>
      </p:sp>
      <p:sp>
        <p:nvSpPr>
          <p:cNvPr id="3" name="Text Placeholder 2"/>
          <p:cNvSpPr>
            <a:spLocks noGrp="1"/>
          </p:cNvSpPr>
          <p:nvPr>
            <p:ph type="body" idx="1"/>
          </p:nvPr>
        </p:nvSpPr>
        <p:spPr>
          <a:xfrm>
            <a:off x="609600" y="1600203"/>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5" name="Text Placeholder 4"/>
          <p:cNvSpPr>
            <a:spLocks noGrp="1"/>
          </p:cNvSpPr>
          <p:nvPr>
            <p:ph type="body" sz="quarter" idx="3"/>
          </p:nvPr>
        </p:nvSpPr>
        <p:spPr>
          <a:xfrm>
            <a:off x="4800600" y="1600203"/>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a:t>Click to edit Master text styles</a:t>
            </a:r>
          </a:p>
        </p:txBody>
      </p:sp>
      <p:sp>
        <p:nvSpPr>
          <p:cNvPr id="7" name="Date Placeholder 6"/>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8" name="Footer Placeholder 7"/>
          <p:cNvSpPr>
            <a:spLocks noGrp="1"/>
          </p:cNvSpPr>
          <p:nvPr>
            <p:ph type="ftr" sz="quarter" idx="11"/>
          </p:nvPr>
        </p:nvSpPr>
        <p:spPr/>
        <p:txBody>
          <a:bodyPr/>
          <a:lstStyle/>
          <a:p>
            <a:endParaRPr lang="ja-JP" altLang="en-US"/>
          </a:p>
        </p:txBody>
      </p:sp>
      <p:sp>
        <p:nvSpPr>
          <p:cNvPr id="9" name="Slide Number Placeholder 8"/>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7924800" cy="1143000"/>
          </a:xfrm>
        </p:spPr>
        <p:txBody>
          <a:bodyPr/>
          <a:lstStyle/>
          <a:p>
            <a:r>
              <a:rPr lang="en-US" altLang="ja-JP"/>
              <a:t>Click to edit Master title style</a:t>
            </a:r>
            <a:endParaRPr lang="en-US" dirty="0"/>
          </a:p>
        </p:txBody>
      </p:sp>
      <p:sp>
        <p:nvSpPr>
          <p:cNvPr id="3" name="Date Placeholder 2"/>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4" name="Footer Placeholder 3"/>
          <p:cNvSpPr>
            <a:spLocks noGrp="1"/>
          </p:cNvSpPr>
          <p:nvPr>
            <p:ph type="ftr" sz="quarter" idx="11"/>
          </p:nvPr>
        </p:nvSpPr>
        <p:spPr/>
        <p:txBody>
          <a:bodyPr/>
          <a:lstStyle/>
          <a:p>
            <a:endParaRPr lang="ja-JP" altLang="en-US"/>
          </a:p>
        </p:txBody>
      </p:sp>
      <p:sp>
        <p:nvSpPr>
          <p:cNvPr id="5" name="Slide Number Placeholder 4"/>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3" name="Footer Placeholder 2"/>
          <p:cNvSpPr>
            <a:spLocks noGrp="1"/>
          </p:cNvSpPr>
          <p:nvPr>
            <p:ph type="ftr" sz="quarter" idx="11"/>
          </p:nvPr>
        </p:nvSpPr>
        <p:spPr/>
        <p:txBody>
          <a:bodyPr/>
          <a:lstStyle/>
          <a:p>
            <a:endParaRPr lang="ja-JP" altLang="en-US"/>
          </a:p>
        </p:txBody>
      </p:sp>
      <p:sp>
        <p:nvSpPr>
          <p:cNvPr id="4" name="Slide Number Placeholder 3"/>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4" name="Text Placeholder 3"/>
          <p:cNvSpPr>
            <a:spLocks noGrp="1"/>
          </p:cNvSpPr>
          <p:nvPr>
            <p:ph type="body" sz="half" idx="2"/>
          </p:nvPr>
        </p:nvSpPr>
        <p:spPr>
          <a:xfrm>
            <a:off x="612648" y="2547893"/>
            <a:ext cx="2971800" cy="3167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altLang="ja-JP"/>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Click icon to add picture</a:t>
            </a:r>
            <a:endParaRPr lang="en-US"/>
          </a:p>
        </p:txBody>
      </p:sp>
      <p:sp>
        <p:nvSpPr>
          <p:cNvPr id="4" name="Text Placeholder 3"/>
          <p:cNvSpPr>
            <a:spLocks noGrp="1"/>
          </p:cNvSpPr>
          <p:nvPr>
            <p:ph type="body" sz="half" idx="2"/>
          </p:nvPr>
        </p:nvSpPr>
        <p:spPr>
          <a:xfrm>
            <a:off x="609600" y="2547892"/>
            <a:ext cx="2971800" cy="2405111"/>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4"/>
            <a:ext cx="2057400" cy="5851525"/>
          </a:xfrm>
        </p:spPr>
        <p:txBody>
          <a:bodyPr vert="eaVert"/>
          <a:lstStyle/>
          <a:p>
            <a:r>
              <a:rPr lang="en-US" altLang="ja-JP"/>
              <a:t>Click to edit Master title style</a:t>
            </a:r>
            <a:endParaRPr lang="en-US" dirty="0"/>
          </a:p>
        </p:txBody>
      </p:sp>
      <p:sp>
        <p:nvSpPr>
          <p:cNvPr id="3" name="Vertical Text Placeholder 2"/>
          <p:cNvSpPr>
            <a:spLocks noGrp="1"/>
          </p:cNvSpPr>
          <p:nvPr>
            <p:ph type="body" orient="vert" idx="1"/>
          </p:nvPr>
        </p:nvSpPr>
        <p:spPr>
          <a:xfrm>
            <a:off x="457200" y="274644"/>
            <a:ext cx="6019800" cy="5851525"/>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685800" y="2151379"/>
            <a:ext cx="7772400" cy="1470025"/>
          </a:xfrm>
          <a:prstGeom prst="rect">
            <a:avLst/>
          </a:prstGeom>
        </p:spPr>
        <p:txBody>
          <a:bodyPr anchor="b"/>
          <a:lstStyle>
            <a:lvl1pPr>
              <a:defRPr sz="4900" baseline="0"/>
            </a:lvl1pPr>
          </a:lstStyle>
          <a:p>
            <a:r>
              <a:rPr kumimoji="1" lang="en-US" altLang="ja-JP" dirty="0"/>
              <a:t>PRESENTATION TITLE</a:t>
            </a:r>
            <a:endParaRPr kumimoji="1" lang="ja-JP" altLang="en-US" dirty="0"/>
          </a:p>
        </p:txBody>
      </p:sp>
      <p:sp>
        <p:nvSpPr>
          <p:cNvPr id="7" name="テキスト プレースホルダー 5"/>
          <p:cNvSpPr>
            <a:spLocks noGrp="1"/>
          </p:cNvSpPr>
          <p:nvPr>
            <p:ph type="body" sz="quarter" idx="16" hasCustomPrompt="1"/>
          </p:nvPr>
        </p:nvSpPr>
        <p:spPr>
          <a:xfrm>
            <a:off x="689315" y="3464227"/>
            <a:ext cx="7778307" cy="692149"/>
          </a:xfrm>
          <a:prstGeom prst="rect">
            <a:avLst/>
          </a:prstGeom>
        </p:spPr>
        <p:txBody>
          <a:bodyPr anchor="t">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 name="テキスト プレースホルダー 5"/>
          <p:cNvSpPr>
            <a:spLocks noGrp="1"/>
          </p:cNvSpPr>
          <p:nvPr>
            <p:ph type="body" sz="quarter" idx="17" hasCustomPrompt="1"/>
          </p:nvPr>
        </p:nvSpPr>
        <p:spPr>
          <a:xfrm>
            <a:off x="1909164" y="5510817"/>
            <a:ext cx="5325676" cy="1117375"/>
          </a:xfrm>
          <a:prstGeom prst="rect">
            <a:avLst/>
          </a:prstGeom>
        </p:spPr>
        <p:txBody>
          <a:bodyPr anchor="ctr">
            <a:normAutofit/>
          </a:bodyPr>
          <a:lstStyle>
            <a:lvl1pPr algn="ctr">
              <a:lnSpc>
                <a:spcPct val="130000"/>
              </a:lnSpc>
              <a:spcBef>
                <a:spcPts val="0"/>
              </a:spcBef>
              <a:defRPr sz="1000" baseline="0">
                <a:solidFill>
                  <a:schemeClr val="tx2"/>
                </a:solidFill>
              </a:defRPr>
            </a:lvl1pPr>
          </a:lstStyle>
          <a:p>
            <a:pPr lvl="0"/>
            <a:r>
              <a:rPr kumimoji="1" lang="en-US" altLang="ja-JP" dirty="0"/>
              <a:t>Text Here</a:t>
            </a:r>
            <a:endParaRPr kumimoji="1" lang="ja-JP" altLang="en-US" dirty="0"/>
          </a:p>
        </p:txBody>
      </p:sp>
      <p:sp>
        <p:nvSpPr>
          <p:cNvPr id="5" name="正方形/長方形 4"/>
          <p:cNvSpPr/>
          <p:nvPr userDrawn="1"/>
        </p:nvSpPr>
        <p:spPr>
          <a:xfrm>
            <a:off x="3645060" y="5454251"/>
            <a:ext cx="1853884" cy="56569"/>
          </a:xfrm>
          <a:prstGeom prst="rect">
            <a:avLst/>
          </a:prstGeom>
          <a:blipFill dpi="0" rotWithShape="1">
            <a:blip r:embed="rId2"/>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l"/>
            <a:endParaRPr kumimoji="1" lang="ja-JP" altLang="en-US" sz="1800"/>
          </a:p>
        </p:txBody>
      </p:sp>
    </p:spTree>
    <p:extLst>
      <p:ext uri="{BB962C8B-B14F-4D97-AF65-F5344CB8AC3E}">
        <p14:creationId xmlns:p14="http://schemas.microsoft.com/office/powerpoint/2010/main" val="135427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2600"/>
                            </p:stCondLst>
                            <p:childTnLst>
                              <p:par>
                                <p:cTn id="10" presetID="22" presetClass="entr" presetSubtype="8" fill="hold" grpId="0" nodeType="afterEffect">
                                  <p:stCondLst>
                                    <p:cond delay="0"/>
                                  </p:stCondLst>
                                  <p:iterate type="lt">
                                    <p:tmPct val="5000"/>
                                  </p:iterate>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3275"/>
                            </p:stCondLst>
                            <p:childTnLst>
                              <p:par>
                                <p:cTn id="14" presetID="2" presetClass="entr" presetSubtype="4"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5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22" presetClass="entr" presetSubtype="8" fill="hold" nodeType="afterEffect">
                  <p:stCondLst>
                    <p:cond delay="0"/>
                  </p:stCondLst>
                  <p:iterate type="lt">
                    <p:tmPct val="5000"/>
                  </p:iterate>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build="p">
        <p:tmplLst>
          <p:tmpl lvl="1">
            <p:tnLst>
              <p:par>
                <p:cTn presetID="2" presetClass="entr" presetSubtype="4"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P spid="5"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51865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defRPr>
            </a:lvl1pPr>
          </a:lstStyle>
          <a:p>
            <a:r>
              <a:rPr kumimoji="1" lang="en-US" altLang="ja-JP"/>
              <a:t>Click to edit Master title style</a:t>
            </a:r>
            <a:endParaRPr kumimoji="1" lang="ja-JP" altLang="en-US"/>
          </a:p>
        </p:txBody>
      </p:sp>
      <p:sp>
        <p:nvSpPr>
          <p:cNvPr id="3" name="Date Placeholder 2"/>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4" name="Footer Placeholder 3"/>
          <p:cNvSpPr>
            <a:spLocks noGrp="1"/>
          </p:cNvSpPr>
          <p:nvPr>
            <p:ph type="ftr" sz="quarter" idx="11"/>
          </p:nvPr>
        </p:nvSpPr>
        <p:spPr/>
        <p:txBody>
          <a:bodyPr/>
          <a:lstStyle>
            <a:lvl1pPr>
              <a:defRPr>
                <a:latin typeface="Arial" pitchFamily="34" charset="0"/>
              </a:defRPr>
            </a:lvl1pPr>
          </a:lstStyle>
          <a:p>
            <a:endParaRPr lang="ja-JP" altLang="en-US"/>
          </a:p>
        </p:txBody>
      </p:sp>
      <p:sp>
        <p:nvSpPr>
          <p:cNvPr id="5" name="Slide Number Placeholder 4"/>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5461420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Just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2" hasCustomPrompt="1"/>
          </p:nvPr>
        </p:nvSpPr>
        <p:spPr>
          <a:xfrm>
            <a:off x="568629" y="1838330"/>
            <a:ext cx="8006755" cy="3476627"/>
          </a:xfrm>
        </p:spPr>
        <p:txBody>
          <a:bodyPr anchor="ctr">
            <a:normAutofit/>
          </a:bodyPr>
          <a:lstStyle>
            <a:lvl1pPr algn="ctr">
              <a:defRPr sz="1300" baseline="0">
                <a:solidFill>
                  <a:schemeClr val="tx2"/>
                </a:solidFill>
              </a:defRPr>
            </a:lvl1pPr>
          </a:lstStyle>
          <a:p>
            <a:pPr lvl="0"/>
            <a:r>
              <a:rPr kumimoji="1" lang="en-US" altLang="ja-JP" dirty="0"/>
              <a:t>Text Here</a:t>
            </a:r>
            <a:endParaRPr kumimoji="1" lang="ja-JP" altLang="en-US" dirty="0"/>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062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24"/>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7"/>
            <a:ext cx="3154043"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53815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2251092"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863232" y="2055593"/>
            <a:ext cx="3327367" cy="442384"/>
            <a:chOff x="1012371" y="3126253"/>
            <a:chExt cx="6655890" cy="663576"/>
          </a:xfrm>
        </p:grpSpPr>
        <p:cxnSp>
          <p:nvCxnSpPr>
            <p:cNvPr id="7" name="直線コネクタ 6"/>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067"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863225" y="205559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863225" y="2610619"/>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3" name="二等辺三角形 10"/>
          <p:cNvSpPr/>
          <p:nvPr/>
        </p:nvSpPr>
        <p:spPr>
          <a:xfrm rot="5400000">
            <a:off x="6420273" y="537005"/>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4" name="グループ化 33"/>
          <p:cNvGrpSpPr/>
          <p:nvPr/>
        </p:nvGrpSpPr>
        <p:grpSpPr>
          <a:xfrm>
            <a:off x="5032412" y="2055599"/>
            <a:ext cx="3327367" cy="442384"/>
            <a:chOff x="1012371" y="3126253"/>
            <a:chExt cx="6655890" cy="663576"/>
          </a:xfrm>
        </p:grpSpPr>
        <p:cxnSp>
          <p:nvCxnSpPr>
            <p:cNvPr id="35" name="直線コネクタ 34"/>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9" name="図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79" y="1707861"/>
            <a:ext cx="241228" cy="1148444"/>
          </a:xfrm>
          <a:prstGeom prst="rect">
            <a:avLst/>
          </a:prstGeom>
        </p:spPr>
      </p:pic>
      <p:sp>
        <p:nvSpPr>
          <p:cNvPr id="40" name="テキスト プレースホルダー 5"/>
          <p:cNvSpPr>
            <a:spLocks noGrp="1"/>
          </p:cNvSpPr>
          <p:nvPr>
            <p:ph type="body" sz="quarter" idx="16" hasCustomPrompt="1"/>
          </p:nvPr>
        </p:nvSpPr>
        <p:spPr>
          <a:xfrm>
            <a:off x="5032411" y="2055602"/>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1" name="テキスト プレースホルダー 5"/>
          <p:cNvSpPr>
            <a:spLocks noGrp="1"/>
          </p:cNvSpPr>
          <p:nvPr>
            <p:ph type="body" sz="quarter" idx="17" hasCustomPrompt="1"/>
          </p:nvPr>
        </p:nvSpPr>
        <p:spPr>
          <a:xfrm>
            <a:off x="5032411" y="2610622"/>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4" name="二等辺三角形 10"/>
          <p:cNvSpPr/>
          <p:nvPr/>
        </p:nvSpPr>
        <p:spPr>
          <a:xfrm rot="5400000">
            <a:off x="2252042" y="2638857"/>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5" name="グループ化 24"/>
          <p:cNvGrpSpPr/>
          <p:nvPr/>
        </p:nvGrpSpPr>
        <p:grpSpPr>
          <a:xfrm>
            <a:off x="864183" y="4157451"/>
            <a:ext cx="3327367" cy="442384"/>
            <a:chOff x="1012371" y="3126253"/>
            <a:chExt cx="6655890" cy="663576"/>
          </a:xfrm>
        </p:grpSpPr>
        <p:cxnSp>
          <p:nvCxnSpPr>
            <p:cNvPr id="26" name="直線コネクタ 25"/>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3" name="図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18" y="3809714"/>
            <a:ext cx="241228" cy="1148444"/>
          </a:xfrm>
          <a:prstGeom prst="rect">
            <a:avLst/>
          </a:prstGeom>
        </p:spPr>
      </p:pic>
      <p:sp>
        <p:nvSpPr>
          <p:cNvPr id="44" name="テキスト プレースホルダー 5"/>
          <p:cNvSpPr>
            <a:spLocks noGrp="1"/>
          </p:cNvSpPr>
          <p:nvPr>
            <p:ph type="body" sz="quarter" idx="18" hasCustomPrompt="1"/>
          </p:nvPr>
        </p:nvSpPr>
        <p:spPr>
          <a:xfrm>
            <a:off x="864176" y="4157454"/>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5" name="テキスト プレースホルダー 5"/>
          <p:cNvSpPr>
            <a:spLocks noGrp="1"/>
          </p:cNvSpPr>
          <p:nvPr>
            <p:ph type="body" sz="quarter" idx="19" hasCustomPrompt="1"/>
          </p:nvPr>
        </p:nvSpPr>
        <p:spPr>
          <a:xfrm>
            <a:off x="864176" y="4712475"/>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46" name="二等辺三角形 10"/>
          <p:cNvSpPr/>
          <p:nvPr/>
        </p:nvSpPr>
        <p:spPr>
          <a:xfrm rot="5400000">
            <a:off x="6421223"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7" name="グループ化 46"/>
          <p:cNvGrpSpPr/>
          <p:nvPr/>
        </p:nvGrpSpPr>
        <p:grpSpPr>
          <a:xfrm>
            <a:off x="5033364" y="4157455"/>
            <a:ext cx="3327367" cy="442384"/>
            <a:chOff x="1012371" y="3126253"/>
            <a:chExt cx="6655890" cy="663576"/>
          </a:xfrm>
        </p:grpSpPr>
        <p:cxnSp>
          <p:nvCxnSpPr>
            <p:cNvPr id="48" name="直線コネクタ 47"/>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2" name="図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7532" y="3809717"/>
            <a:ext cx="241228" cy="1148444"/>
          </a:xfrm>
          <a:prstGeom prst="rect">
            <a:avLst/>
          </a:prstGeom>
        </p:spPr>
      </p:pic>
      <p:sp>
        <p:nvSpPr>
          <p:cNvPr id="53" name="テキスト プレースホルダー 5"/>
          <p:cNvSpPr>
            <a:spLocks noGrp="1"/>
          </p:cNvSpPr>
          <p:nvPr>
            <p:ph type="body" sz="quarter" idx="20" hasCustomPrompt="1"/>
          </p:nvPr>
        </p:nvSpPr>
        <p:spPr>
          <a:xfrm>
            <a:off x="5033362" y="4157459"/>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1" hasCustomPrompt="1"/>
          </p:nvPr>
        </p:nvSpPr>
        <p:spPr>
          <a:xfrm>
            <a:off x="5033362" y="4712479"/>
            <a:ext cx="3154043" cy="1151755"/>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11731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up)">
                                      <p:cBhvr>
                                        <p:cTn id="35" dur="250"/>
                                        <p:tgtEl>
                                          <p:spTgt spid="3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par>
                                <p:cTn id="39" presetID="22" presetClass="entr" presetSubtype="8" fill="hold" nodeType="withEffect">
                                  <p:stCondLst>
                                    <p:cond delay="500"/>
                                  </p:stCondLst>
                                  <p:childTnLst>
                                    <p:set>
                                      <p:cBhvr>
                                        <p:cTn id="40" dur="1" fill="hold">
                                          <p:stCondLst>
                                            <p:cond delay="0"/>
                                          </p:stCondLst>
                                        </p:cTn>
                                        <p:tgtEl>
                                          <p:spTgt spid="34"/>
                                        </p:tgtEl>
                                        <p:attrNameLst>
                                          <p:attrName>style.visibility</p:attrName>
                                        </p:attrNameLst>
                                      </p:cBhvr>
                                      <p:to>
                                        <p:strVal val="visible"/>
                                      </p:to>
                                    </p:set>
                                    <p:animEffect transition="in" filter="wipe(left)">
                                      <p:cBhvr>
                                        <p:cTn id="41" dur="500"/>
                                        <p:tgtEl>
                                          <p:spTgt spid="34"/>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0">
                                            <p:txEl>
                                              <p:pRg st="0" end="0"/>
                                            </p:txEl>
                                          </p:spTgt>
                                        </p:tgtEl>
                                        <p:attrNameLst>
                                          <p:attrName>style.visibility</p:attrName>
                                        </p:attrNameLst>
                                      </p:cBhvr>
                                      <p:to>
                                        <p:strVal val="visible"/>
                                      </p:to>
                                    </p:set>
                                    <p:anim calcmode="lin" valueType="num">
                                      <p:cBhvr additive="base">
                                        <p:cTn id="44" dur="10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0">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0">
                                            <p:txEl>
                                              <p:pRg st="0" end="0"/>
                                            </p:txEl>
                                          </p:spTgt>
                                        </p:tgtEl>
                                        <p:attrNameLst>
                                          <p:attrName>style.visibility</p:attrName>
                                        </p:attrNameLst>
                                      </p:cBhvr>
                                      <p:to>
                                        <p:strVal val="visible"/>
                                      </p:to>
                                    </p:set>
                                    <p:animEffect transition="in" filter="fade">
                                      <p:cBhvr>
                                        <p:cTn id="48" dur="500"/>
                                        <p:tgtEl>
                                          <p:spTgt spid="40">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0">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1">
                                            <p:txEl>
                                              <p:pRg st="0" end="0"/>
                                            </p:txEl>
                                          </p:spTgt>
                                        </p:tgtEl>
                                        <p:attrNameLst>
                                          <p:attrName>style.visibility</p:attrName>
                                        </p:attrNameLst>
                                      </p:cBhvr>
                                      <p:to>
                                        <p:strVal val="visible"/>
                                      </p:to>
                                    </p:set>
                                    <p:animEffect transition="in" filter="fade">
                                      <p:cBhvr>
                                        <p:cTn id="54" dur="500"/>
                                        <p:tgtEl>
                                          <p:spTgt spid="41">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wipe(up)">
                                      <p:cBhvr>
                                        <p:cTn id="58" dur="250"/>
                                        <p:tgtEl>
                                          <p:spTgt spid="43"/>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par>
                                <p:cTn id="62" presetID="22" presetClass="entr" presetSubtype="8" fill="hold" nodeType="withEffect">
                                  <p:stCondLst>
                                    <p:cond delay="5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additive="base">
                                        <p:cTn id="67" dur="10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44">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44">
                                            <p:txEl>
                                              <p:pRg st="0" end="0"/>
                                            </p:txEl>
                                          </p:spTgt>
                                        </p:tgtEl>
                                        <p:attrNameLst>
                                          <p:attrName>style.visibility</p:attrName>
                                        </p:attrNameLst>
                                      </p:cBhvr>
                                      <p:to>
                                        <p:strVal val="visible"/>
                                      </p:to>
                                    </p:set>
                                    <p:animEffect transition="in" filter="fade">
                                      <p:cBhvr>
                                        <p:cTn id="71" dur="500"/>
                                        <p:tgtEl>
                                          <p:spTgt spid="44">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44">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45">
                                            <p:txEl>
                                              <p:pRg st="0" end="0"/>
                                            </p:txEl>
                                          </p:spTgt>
                                        </p:tgtEl>
                                        <p:attrNameLst>
                                          <p:attrName>style.visibility</p:attrName>
                                        </p:attrNameLst>
                                      </p:cBhvr>
                                      <p:to>
                                        <p:strVal val="visible"/>
                                      </p:to>
                                    </p:set>
                                    <p:animEffect transition="in" filter="fade">
                                      <p:cBhvr>
                                        <p:cTn id="77" dur="500"/>
                                        <p:tgtEl>
                                          <p:spTgt spid="45">
                                            <p:txEl>
                                              <p:pRg st="0" end="0"/>
                                            </p:txEl>
                                          </p:spTgt>
                                        </p:tgtEl>
                                      </p:cBhvr>
                                    </p:animEffect>
                                  </p:childTnLst>
                                </p:cTn>
                              </p:par>
                            </p:childTnLst>
                          </p:cTn>
                        </p:par>
                        <p:par>
                          <p:cTn id="78" fill="hold">
                            <p:stCondLst>
                              <p:cond delay="6500"/>
                            </p:stCondLst>
                            <p:childTnLst>
                              <p:par>
                                <p:cTn id="79" presetID="22" presetClass="entr" presetSubtype="1" fill="hold"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up)">
                                      <p:cBhvr>
                                        <p:cTn id="81" dur="250"/>
                                        <p:tgtEl>
                                          <p:spTgt spid="52"/>
                                        </p:tgtEl>
                                      </p:cBhvr>
                                    </p:animEffect>
                                  </p:childTnLst>
                                </p:cTn>
                              </p:par>
                              <p:par>
                                <p:cTn id="82" presetID="22" presetClass="entr" presetSubtype="8" fill="hold" grpId="0" nodeType="withEffect">
                                  <p:stCondLst>
                                    <p:cond delay="25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par>
                                <p:cTn id="85" presetID="22" presetClass="entr" presetSubtype="8" fill="hold" nodeType="withEffect">
                                  <p:stCondLst>
                                    <p:cond delay="500"/>
                                  </p:stCondLst>
                                  <p:childTnLst>
                                    <p:set>
                                      <p:cBhvr>
                                        <p:cTn id="86" dur="1" fill="hold">
                                          <p:stCondLst>
                                            <p:cond delay="0"/>
                                          </p:stCondLst>
                                        </p:cTn>
                                        <p:tgtEl>
                                          <p:spTgt spid="47"/>
                                        </p:tgtEl>
                                        <p:attrNameLst>
                                          <p:attrName>style.visibility</p:attrName>
                                        </p:attrNameLst>
                                      </p:cBhvr>
                                      <p:to>
                                        <p:strVal val="visible"/>
                                      </p:to>
                                    </p:set>
                                    <p:animEffect transition="in" filter="wipe(left)">
                                      <p:cBhvr>
                                        <p:cTn id="87" dur="500"/>
                                        <p:tgtEl>
                                          <p:spTgt spid="47"/>
                                        </p:tgtEl>
                                      </p:cBhvr>
                                    </p:animEffect>
                                  </p:childTnLst>
                                </p:cTn>
                              </p:par>
                              <p:par>
                                <p:cTn id="88" presetID="2" presetClass="entr" presetSubtype="2" decel="100000" fill="hold" grpId="0" nodeType="withEffect">
                                  <p:stCondLst>
                                    <p:cond delay="50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additive="base">
                                        <p:cTn id="90" dur="1000" fill="hold"/>
                                        <p:tgtEl>
                                          <p:spTgt spid="53">
                                            <p:txEl>
                                              <p:pRg st="0" end="0"/>
                                            </p:txEl>
                                          </p:spTgt>
                                        </p:tgtEl>
                                        <p:attrNameLst>
                                          <p:attrName>ppt_x</p:attrName>
                                        </p:attrNameLst>
                                      </p:cBhvr>
                                      <p:tavLst>
                                        <p:tav tm="0">
                                          <p:val>
                                            <p:strVal val="1+#ppt_w/2"/>
                                          </p:val>
                                        </p:tav>
                                        <p:tav tm="100000">
                                          <p:val>
                                            <p:strVal val="#ppt_x"/>
                                          </p:val>
                                        </p:tav>
                                      </p:tavLst>
                                    </p:anim>
                                    <p:anim calcmode="lin" valueType="num">
                                      <p:cBhvr additive="base">
                                        <p:cTn id="91" dur="1000" fill="hold"/>
                                        <p:tgtEl>
                                          <p:spTgt spid="5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1" nodeType="withEffect">
                                  <p:stCondLst>
                                    <p:cond delay="1000"/>
                                  </p:stCondLst>
                                  <p:childTnLst>
                                    <p:set>
                                      <p:cBhvr>
                                        <p:cTn id="93" dur="1" fill="hold">
                                          <p:stCondLst>
                                            <p:cond delay="0"/>
                                          </p:stCondLst>
                                        </p:cTn>
                                        <p:tgtEl>
                                          <p:spTgt spid="53">
                                            <p:txEl>
                                              <p:pRg st="0" end="0"/>
                                            </p:txEl>
                                          </p:spTgt>
                                        </p:tgtEl>
                                        <p:attrNameLst>
                                          <p:attrName>style.visibility</p:attrName>
                                        </p:attrNameLst>
                                      </p:cBhvr>
                                      <p:to>
                                        <p:strVal val="visible"/>
                                      </p:to>
                                    </p:set>
                                    <p:animEffect transition="in" filter="fade">
                                      <p:cBhvr>
                                        <p:cTn id="94" dur="500"/>
                                        <p:tgtEl>
                                          <p:spTgt spid="53">
                                            <p:txEl>
                                              <p:pRg st="0" end="0"/>
                                            </p:txEl>
                                          </p:spTgt>
                                        </p:tgtEl>
                                      </p:cBhvr>
                                    </p:animEffect>
                                  </p:childTnLst>
                                </p:cTn>
                              </p:par>
                              <p:par>
                                <p:cTn id="95" presetID="1" presetClass="exit" presetSubtype="0" fill="hold" grpId="2" nodeType="withEffect">
                                  <p:stCondLst>
                                    <p:cond delay="500"/>
                                  </p:stCondLst>
                                  <p:childTnLst>
                                    <p:set>
                                      <p:cBhvr>
                                        <p:cTn id="96" dur="1" fill="hold">
                                          <p:stCondLst>
                                            <p:cond delay="0"/>
                                          </p:stCondLst>
                                        </p:cTn>
                                        <p:tgtEl>
                                          <p:spTgt spid="53">
                                            <p:txEl>
                                              <p:pRg st="0" end="0"/>
                                            </p:txEl>
                                          </p:spTgt>
                                        </p:tgtEl>
                                        <p:attrNameLst>
                                          <p:attrName>style.visibility</p:attrName>
                                        </p:attrNameLst>
                                      </p:cBhvr>
                                      <p:to>
                                        <p:strVal val="hidden"/>
                                      </p:to>
                                    </p:se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4">
                                            <p:txEl>
                                              <p:pRg st="0" end="0"/>
                                            </p:txEl>
                                          </p:spTgt>
                                        </p:tgtEl>
                                        <p:attrNameLst>
                                          <p:attrName>style.visibility</p:attrName>
                                        </p:attrNameLst>
                                      </p:cBhvr>
                                      <p:to>
                                        <p:strVal val="visible"/>
                                      </p:to>
                                    </p:set>
                                    <p:animEffect transition="in" filter="fade">
                                      <p:cBhvr>
                                        <p:cTn id="100"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33" grpId="0" animBg="1"/>
      <p:bldP spid="40" grpId="0" build="p">
        <p:tmplLst>
          <p:tmpl lvl="1">
            <p:tnLst>
              <p:par>
                <p:cTn presetID="2" presetClass="entr" presetSubtype="2" decel="100000" fill="hold" nodeType="withEffect">
                  <p:stCondLst>
                    <p:cond delay="5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1000" fill="hold"/>
                        <p:tgtEl>
                          <p:spTgt spid="40"/>
                        </p:tgtEl>
                        <p:attrNameLst>
                          <p:attrName>ppt_x</p:attrName>
                        </p:attrNameLst>
                      </p:cBhvr>
                      <p:tavLst>
                        <p:tav tm="0">
                          <p:val>
                            <p:strVal val="1+#ppt_w/2"/>
                          </p:val>
                        </p:tav>
                        <p:tav tm="100000">
                          <p:val>
                            <p:strVal val="#ppt_x"/>
                          </p:val>
                        </p:tav>
                      </p:tavLst>
                    </p:anim>
                    <p:anim calcmode="lin" valueType="num">
                      <p:cBhvr additive="base">
                        <p:cTn dur="1000" fill="hold"/>
                        <p:tgtEl>
                          <p:spTgt spid="40"/>
                        </p:tgtEl>
                        <p:attrNameLst>
                          <p:attrName>ppt_y</p:attrName>
                        </p:attrNameLst>
                      </p:cBhvr>
                      <p:tavLst>
                        <p:tav tm="0">
                          <p:val>
                            <p:strVal val="#ppt_y"/>
                          </p:val>
                        </p:tav>
                        <p:tav tm="100000">
                          <p:val>
                            <p:strVal val="#ppt_y"/>
                          </p:val>
                        </p:tav>
                      </p:tavLst>
                    </p:anim>
                  </p:childTnLst>
                </p:cTn>
              </p:par>
            </p:tnLst>
          </p:tmpl>
        </p:tmplLst>
      </p:bldP>
      <p:bldP spid="40" grpId="1" build="p">
        <p:tmplLst>
          <p:tmpl lvl="1">
            <p:tnLst>
              <p:par>
                <p:cTn presetID="10" presetClass="entr" presetSubtype="0" fill="hold" nodeType="withEffect">
                  <p:stCondLst>
                    <p:cond delay="10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0" grpId="2" build="p">
        <p:tmplLst>
          <p:tmpl lvl="1">
            <p:tnLst>
              <p:par>
                <p:cTn presetID="1" presetClass="exit" presetSubtype="0" fill="hold" nodeType="withEffect">
                  <p:stCondLst>
                    <p:cond delay="500"/>
                  </p:stCondLst>
                  <p:childTnLst>
                    <p:set>
                      <p:cBhvr>
                        <p:cTn dur="1" fill="hold">
                          <p:stCondLst>
                            <p:cond delay="0"/>
                          </p:stCondLst>
                        </p:cTn>
                        <p:tgtEl>
                          <p:spTgt spid="40"/>
                        </p:tgtEl>
                        <p:attrNameLst>
                          <p:attrName>style.visibility</p:attrName>
                        </p:attrNameLst>
                      </p:cBhvr>
                      <p:to>
                        <p:strVal val="hidden"/>
                      </p:to>
                    </p:set>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24" grpId="0" animBg="1"/>
      <p:bldP spid="44" grpId="0" build="p">
        <p:tmplLst>
          <p:tmpl lvl="1">
            <p:tnLst>
              <p:par>
                <p:cTn presetID="2" presetClass="entr" presetSubtype="2" decel="100000" fill="hold" nodeType="withEffect">
                  <p:stCondLst>
                    <p:cond delay="5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1000" fill="hold"/>
                        <p:tgtEl>
                          <p:spTgt spid="44"/>
                        </p:tgtEl>
                        <p:attrNameLst>
                          <p:attrName>ppt_x</p:attrName>
                        </p:attrNameLst>
                      </p:cBhvr>
                      <p:tavLst>
                        <p:tav tm="0">
                          <p:val>
                            <p:strVal val="1+#ppt_w/2"/>
                          </p:val>
                        </p:tav>
                        <p:tav tm="100000">
                          <p:val>
                            <p:strVal val="#ppt_x"/>
                          </p:val>
                        </p:tav>
                      </p:tavLst>
                    </p:anim>
                    <p:anim calcmode="lin" valueType="num">
                      <p:cBhvr additive="base">
                        <p:cTn dur="1000" fill="hold"/>
                        <p:tgtEl>
                          <p:spTgt spid="44"/>
                        </p:tgtEl>
                        <p:attrNameLst>
                          <p:attrName>ppt_y</p:attrName>
                        </p:attrNameLst>
                      </p:cBhvr>
                      <p:tavLst>
                        <p:tav tm="0">
                          <p:val>
                            <p:strVal val="#ppt_y"/>
                          </p:val>
                        </p:tav>
                        <p:tav tm="100000">
                          <p:val>
                            <p:strVal val="#ppt_y"/>
                          </p:val>
                        </p:tav>
                      </p:tavLst>
                    </p:anim>
                  </p:childTnLst>
                </p:cTn>
              </p:par>
            </p:tnLst>
          </p:tmpl>
        </p:tmplLst>
      </p:bldP>
      <p:bldP spid="44" grpId="1" build="p">
        <p:tmplLst>
          <p:tmpl lvl="1">
            <p:tnLst>
              <p:par>
                <p:cTn presetID="10" presetClass="entr" presetSubtype="0" fill="hold" nodeType="withEffect">
                  <p:stCondLst>
                    <p:cond delay="10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childTnLst>
                </p:cTn>
              </p:par>
            </p:tnLst>
          </p:tmpl>
        </p:tmplLst>
      </p:bldP>
      <p:bldP spid="44" grpId="2" build="p">
        <p:tmplLst>
          <p:tmpl lvl="1">
            <p:tnLst>
              <p:par>
                <p:cTn presetID="1" presetClass="exit" presetSubtype="0" fill="hold" nodeType="withEffect">
                  <p:stCondLst>
                    <p:cond delay="500"/>
                  </p:stCondLst>
                  <p:childTnLst>
                    <p:set>
                      <p:cBhvr>
                        <p:cTn dur="1" fill="hold">
                          <p:stCondLst>
                            <p:cond delay="0"/>
                          </p:stCondLst>
                        </p:cTn>
                        <p:tgtEl>
                          <p:spTgt spid="44"/>
                        </p:tgtEl>
                        <p:attrNameLst>
                          <p:attrName>style.visibility</p:attrName>
                        </p:attrNameLst>
                      </p:cBhvr>
                      <p:to>
                        <p:strVal val="hidden"/>
                      </p:to>
                    </p:se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animBg="1"/>
      <p:bldP spid="53" grpId="0" build="p">
        <p:tmplLst>
          <p:tmpl lvl="1">
            <p:tnLst>
              <p:par>
                <p:cTn presetID="2" presetClass="entr" presetSubtype="2" decel="100000" fill="hold" nodeType="withEffect">
                  <p:stCondLst>
                    <p:cond delay="50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1000" fill="hold"/>
                        <p:tgtEl>
                          <p:spTgt spid="53"/>
                        </p:tgtEl>
                        <p:attrNameLst>
                          <p:attrName>ppt_x</p:attrName>
                        </p:attrNameLst>
                      </p:cBhvr>
                      <p:tavLst>
                        <p:tav tm="0">
                          <p:val>
                            <p:strVal val="1+#ppt_w/2"/>
                          </p:val>
                        </p:tav>
                        <p:tav tm="100000">
                          <p:val>
                            <p:strVal val="#ppt_x"/>
                          </p:val>
                        </p:tav>
                      </p:tavLst>
                    </p:anim>
                    <p:anim calcmode="lin" valueType="num">
                      <p:cBhvr additive="base">
                        <p:cTn dur="1000" fill="hold"/>
                        <p:tgtEl>
                          <p:spTgt spid="53"/>
                        </p:tgtEl>
                        <p:attrNameLst>
                          <p:attrName>ppt_y</p:attrName>
                        </p:attrNameLst>
                      </p:cBhvr>
                      <p:tavLst>
                        <p:tav tm="0">
                          <p:val>
                            <p:strVal val="#ppt_y"/>
                          </p:val>
                        </p:tav>
                        <p:tav tm="100000">
                          <p:val>
                            <p:strVal val="#ppt_y"/>
                          </p:val>
                        </p:tav>
                      </p:tavLst>
                    </p:anim>
                  </p:childTnLst>
                </p:cTn>
              </p:par>
            </p:tnLst>
          </p:tmpl>
        </p:tmplLst>
      </p:bldP>
      <p:bldP spid="53" grpId="1" build="p">
        <p:tmplLst>
          <p:tmpl lvl="1">
            <p:tnLst>
              <p:par>
                <p:cTn presetID="10" presetClass="entr" presetSubtype="0" fill="hold" nodeType="withEffect">
                  <p:stCondLst>
                    <p:cond delay="100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2" build="p">
        <p:tmplLst>
          <p:tmpl lvl="1">
            <p:tnLst>
              <p:par>
                <p:cTn presetID="1" presetClass="exit" presetSubtype="0" fill="hold" nodeType="withEffect">
                  <p:stCondLst>
                    <p:cond delay="500"/>
                  </p:stCondLst>
                  <p:childTnLst>
                    <p:set>
                      <p:cBhvr>
                        <p:cTn dur="1" fill="hold">
                          <p:stCondLst>
                            <p:cond delay="0"/>
                          </p:stCondLst>
                        </p:cTn>
                        <p:tgtEl>
                          <p:spTgt spid="53"/>
                        </p:tgtEl>
                        <p:attrNameLst>
                          <p:attrName>style.visibility</p:attrName>
                        </p:attrNameLst>
                      </p:cBhvr>
                      <p:to>
                        <p:strVal val="hidden"/>
                      </p:to>
                    </p:set>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二等辺三角形 10"/>
          <p:cNvSpPr/>
          <p:nvPr/>
        </p:nvSpPr>
        <p:spPr>
          <a:xfrm rot="5400000">
            <a:off x="1393362" y="914926"/>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30" name="グループ化 29"/>
          <p:cNvGrpSpPr/>
          <p:nvPr/>
        </p:nvGrpSpPr>
        <p:grpSpPr>
          <a:xfrm>
            <a:off x="390935" y="2055593"/>
            <a:ext cx="2564003" cy="442384"/>
            <a:chOff x="2539364" y="3126253"/>
            <a:chExt cx="5128897" cy="663576"/>
          </a:xfrm>
        </p:grpSpPr>
        <p:cxnSp>
          <p:nvCxnSpPr>
            <p:cNvPr id="7" name="直線コネクタ 6"/>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66" y="1707859"/>
            <a:ext cx="241228" cy="1148444"/>
          </a:xfrm>
          <a:prstGeom prst="rect">
            <a:avLst/>
          </a:prstGeom>
        </p:spPr>
      </p:pic>
      <p:sp>
        <p:nvSpPr>
          <p:cNvPr id="29"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5" hasCustomPrompt="1"/>
          </p:nvPr>
        </p:nvSpPr>
        <p:spPr>
          <a:xfrm>
            <a:off x="390935" y="2055599"/>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2" name="テキスト プレースホルダー 5"/>
          <p:cNvSpPr>
            <a:spLocks noGrp="1"/>
          </p:cNvSpPr>
          <p:nvPr>
            <p:ph type="body" sz="quarter" idx="12" hasCustomPrompt="1"/>
          </p:nvPr>
        </p:nvSpPr>
        <p:spPr>
          <a:xfrm>
            <a:off x="389440" y="261062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二等辺三角形 10"/>
          <p:cNvSpPr/>
          <p:nvPr/>
        </p:nvSpPr>
        <p:spPr>
          <a:xfrm rot="5400000">
            <a:off x="4286326" y="913413"/>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2" name="グループ化 41"/>
          <p:cNvGrpSpPr/>
          <p:nvPr/>
        </p:nvGrpSpPr>
        <p:grpSpPr>
          <a:xfrm>
            <a:off x="3283899" y="2054083"/>
            <a:ext cx="2564003" cy="442384"/>
            <a:chOff x="2539364" y="3126253"/>
            <a:chExt cx="5128897" cy="663576"/>
          </a:xfrm>
        </p:grpSpPr>
        <p:cxnSp>
          <p:nvCxnSpPr>
            <p:cNvPr id="43" name="直線コネクタ 42"/>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7" name="図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830" y="1706345"/>
            <a:ext cx="241228" cy="1148444"/>
          </a:xfrm>
          <a:prstGeom prst="rect">
            <a:avLst/>
          </a:prstGeom>
        </p:spPr>
      </p:pic>
      <p:sp>
        <p:nvSpPr>
          <p:cNvPr id="48" name="テキスト プレースホルダー 5"/>
          <p:cNvSpPr>
            <a:spLocks noGrp="1"/>
          </p:cNvSpPr>
          <p:nvPr>
            <p:ph type="body" sz="quarter" idx="16" hasCustomPrompt="1"/>
          </p:nvPr>
        </p:nvSpPr>
        <p:spPr>
          <a:xfrm>
            <a:off x="3283900" y="2054086"/>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9" name="テキスト プレースホルダー 5"/>
          <p:cNvSpPr>
            <a:spLocks noGrp="1"/>
          </p:cNvSpPr>
          <p:nvPr>
            <p:ph type="body" sz="quarter" idx="17" hasCustomPrompt="1"/>
          </p:nvPr>
        </p:nvSpPr>
        <p:spPr>
          <a:xfrm>
            <a:off x="3282404" y="2609111"/>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0" name="二等辺三角形 10"/>
          <p:cNvSpPr/>
          <p:nvPr/>
        </p:nvSpPr>
        <p:spPr>
          <a:xfrm rot="5400000">
            <a:off x="7192057" y="9128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51" name="グループ化 50"/>
          <p:cNvGrpSpPr/>
          <p:nvPr/>
        </p:nvGrpSpPr>
        <p:grpSpPr>
          <a:xfrm>
            <a:off x="6189631" y="2053479"/>
            <a:ext cx="2564003" cy="442384"/>
            <a:chOff x="2539364" y="3126253"/>
            <a:chExt cx="5128897" cy="663576"/>
          </a:xfrm>
        </p:grpSpPr>
        <p:cxnSp>
          <p:nvCxnSpPr>
            <p:cNvPr id="52" name="直線コネクタ 51"/>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6" name="図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560" y="1705742"/>
            <a:ext cx="241228" cy="1148444"/>
          </a:xfrm>
          <a:prstGeom prst="rect">
            <a:avLst/>
          </a:prstGeom>
        </p:spPr>
      </p:pic>
      <p:sp>
        <p:nvSpPr>
          <p:cNvPr id="57" name="テキスト プレースホルダー 5"/>
          <p:cNvSpPr>
            <a:spLocks noGrp="1"/>
          </p:cNvSpPr>
          <p:nvPr>
            <p:ph type="body" sz="quarter" idx="18" hasCustomPrompt="1"/>
          </p:nvPr>
        </p:nvSpPr>
        <p:spPr>
          <a:xfrm>
            <a:off x="6189629" y="2053482"/>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19" hasCustomPrompt="1"/>
          </p:nvPr>
        </p:nvSpPr>
        <p:spPr>
          <a:xfrm>
            <a:off x="6188136" y="2608504"/>
            <a:ext cx="2392175" cy="298055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56360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250"/>
                                        <p:tgtEl>
                                          <p:spTgt spid="11"/>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 presetClass="entr" presetSubtype="2" decel="100000" fill="hold" grpId="0" nodeType="withEffect">
                                  <p:stCondLst>
                                    <p:cond delay="500"/>
                                  </p:stCondLst>
                                  <p:childTnLst>
                                    <p:set>
                                      <p:cBhvr>
                                        <p:cTn id="20" dur="1" fill="hold">
                                          <p:stCondLst>
                                            <p:cond delay="0"/>
                                          </p:stCondLst>
                                        </p:cTn>
                                        <p:tgtEl>
                                          <p:spTgt spid="31">
                                            <p:txEl>
                                              <p:pRg st="0" end="0"/>
                                            </p:txEl>
                                          </p:spTgt>
                                        </p:tgtEl>
                                        <p:attrNameLst>
                                          <p:attrName>style.visibility</p:attrName>
                                        </p:attrNameLst>
                                      </p:cBhvr>
                                      <p:to>
                                        <p:strVal val="visible"/>
                                      </p:to>
                                    </p:set>
                                    <p:anim calcmode="lin" valueType="num">
                                      <p:cBhvr additive="base">
                                        <p:cTn id="21" dur="10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22" dur="1000" fill="hold"/>
                                        <p:tgtEl>
                                          <p:spTgt spid="31">
                                            <p:txEl>
                                              <p:pRg st="0" end="0"/>
                                            </p:txEl>
                                          </p:spTgt>
                                        </p:tgtEl>
                                        <p:attrNameLst>
                                          <p:attrName>ppt_y</p:attrName>
                                        </p:attrNameLst>
                                      </p:cBhvr>
                                      <p:tavLst>
                                        <p:tav tm="0">
                                          <p:val>
                                            <p:strVal val="#ppt_y"/>
                                          </p:val>
                                        </p:tav>
                                        <p:tav tm="100000">
                                          <p:val>
                                            <p:strVal val="#ppt_y"/>
                                          </p:val>
                                        </p:tav>
                                      </p:tavLst>
                                    </p:anim>
                                  </p:childTnLst>
                                </p:cTn>
                              </p:par>
                              <p:par>
                                <p:cTn id="23" presetID="10" presetClass="entr" presetSubtype="0" fill="hold" grpId="1" nodeType="withEffect">
                                  <p:stCondLst>
                                    <p:cond delay="1000"/>
                                  </p:stCondLst>
                                  <p:childTnLst>
                                    <p:set>
                                      <p:cBhvr>
                                        <p:cTn id="24" dur="1" fill="hold">
                                          <p:stCondLst>
                                            <p:cond delay="0"/>
                                          </p:stCondLst>
                                        </p:cTn>
                                        <p:tgtEl>
                                          <p:spTgt spid="31">
                                            <p:txEl>
                                              <p:pRg st="0" end="0"/>
                                            </p:txEl>
                                          </p:spTgt>
                                        </p:tgtEl>
                                        <p:attrNameLst>
                                          <p:attrName>style.visibility</p:attrName>
                                        </p:attrNameLst>
                                      </p:cBhvr>
                                      <p:to>
                                        <p:strVal val="visible"/>
                                      </p:to>
                                    </p:set>
                                    <p:animEffect transition="in" filter="fade">
                                      <p:cBhvr>
                                        <p:cTn id="25" dur="500"/>
                                        <p:tgtEl>
                                          <p:spTgt spid="31">
                                            <p:txEl>
                                              <p:pRg st="0" end="0"/>
                                            </p:txEl>
                                          </p:spTgt>
                                        </p:tgtEl>
                                      </p:cBhvr>
                                    </p:animEffect>
                                  </p:childTnLst>
                                </p:cTn>
                              </p:par>
                              <p:par>
                                <p:cTn id="26" presetID="1" presetClass="exit" presetSubtype="0" fill="hold" grpId="2" nodeType="withEffect">
                                  <p:stCondLst>
                                    <p:cond delay="500"/>
                                  </p:stCondLst>
                                  <p:childTnLst>
                                    <p:set>
                                      <p:cBhvr>
                                        <p:cTn id="27" dur="1" fill="hold">
                                          <p:stCondLst>
                                            <p:cond delay="0"/>
                                          </p:stCondLst>
                                        </p:cTn>
                                        <p:tgtEl>
                                          <p:spTgt spid="31">
                                            <p:txEl>
                                              <p:pRg st="0" end="0"/>
                                            </p:txEl>
                                          </p:spTgt>
                                        </p:tgtEl>
                                        <p:attrNameLst>
                                          <p:attrName>style.visibility</p:attrName>
                                        </p:attrNameLst>
                                      </p:cBhvr>
                                      <p:to>
                                        <p:strVal val="hidden"/>
                                      </p:to>
                                    </p:se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32">
                                            <p:txEl>
                                              <p:pRg st="0" end="0"/>
                                            </p:txEl>
                                          </p:spTgt>
                                        </p:tgtEl>
                                        <p:attrNameLst>
                                          <p:attrName>style.visibility</p:attrName>
                                        </p:attrNameLst>
                                      </p:cBhvr>
                                      <p:to>
                                        <p:strVal val="visible"/>
                                      </p:to>
                                    </p:set>
                                    <p:animEffect transition="in" filter="fade">
                                      <p:cBhvr>
                                        <p:cTn id="31" dur="500"/>
                                        <p:tgtEl>
                                          <p:spTgt spid="32">
                                            <p:txEl>
                                              <p:pRg st="0" end="0"/>
                                            </p:txEl>
                                          </p:spTgt>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up)">
                                      <p:cBhvr>
                                        <p:cTn id="35" dur="250"/>
                                        <p:tgtEl>
                                          <p:spTgt spid="47"/>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28"/>
                                        </p:tgtEl>
                                        <p:attrNameLst>
                                          <p:attrName>style.visibility</p:attrName>
                                        </p:attrNameLst>
                                      </p:cBhvr>
                                      <p:to>
                                        <p:strVal val="visible"/>
                                      </p:to>
                                    </p:set>
                                    <p:animEffect transition="in" filter="wipe(left)">
                                      <p:cBhvr>
                                        <p:cTn id="38" dur="500"/>
                                        <p:tgtEl>
                                          <p:spTgt spid="28"/>
                                        </p:tgtEl>
                                      </p:cBhvr>
                                    </p:animEffect>
                                  </p:childTnLst>
                                </p:cTn>
                              </p:par>
                              <p:par>
                                <p:cTn id="39" presetID="22" presetClass="entr" presetSubtype="8" fill="hold" nodeType="withEffect">
                                  <p:stCondLst>
                                    <p:cond delay="50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par>
                                <p:cTn id="42" presetID="2" presetClass="entr" presetSubtype="2" decel="100000" fill="hold" grpId="0" nodeType="withEffect">
                                  <p:stCondLst>
                                    <p:cond delay="500"/>
                                  </p:stCondLst>
                                  <p:childTnLst>
                                    <p:set>
                                      <p:cBhvr>
                                        <p:cTn id="43" dur="1" fill="hold">
                                          <p:stCondLst>
                                            <p:cond delay="0"/>
                                          </p:stCondLst>
                                        </p:cTn>
                                        <p:tgtEl>
                                          <p:spTgt spid="48">
                                            <p:txEl>
                                              <p:pRg st="0" end="0"/>
                                            </p:txEl>
                                          </p:spTgt>
                                        </p:tgtEl>
                                        <p:attrNameLst>
                                          <p:attrName>style.visibility</p:attrName>
                                        </p:attrNameLst>
                                      </p:cBhvr>
                                      <p:to>
                                        <p:strVal val="visible"/>
                                      </p:to>
                                    </p:set>
                                    <p:anim calcmode="lin" valueType="num">
                                      <p:cBhvr additive="base">
                                        <p:cTn id="44" dur="1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45" dur="1000" fill="hold"/>
                                        <p:tgtEl>
                                          <p:spTgt spid="48">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1" nodeType="withEffect">
                                  <p:stCondLst>
                                    <p:cond delay="1000"/>
                                  </p:stCondLst>
                                  <p:childTnLst>
                                    <p:set>
                                      <p:cBhvr>
                                        <p:cTn id="47" dur="1" fill="hold">
                                          <p:stCondLst>
                                            <p:cond delay="0"/>
                                          </p:stCondLst>
                                        </p:cTn>
                                        <p:tgtEl>
                                          <p:spTgt spid="48">
                                            <p:txEl>
                                              <p:pRg st="0" end="0"/>
                                            </p:txEl>
                                          </p:spTgt>
                                        </p:tgtEl>
                                        <p:attrNameLst>
                                          <p:attrName>style.visibility</p:attrName>
                                        </p:attrNameLst>
                                      </p:cBhvr>
                                      <p:to>
                                        <p:strVal val="visible"/>
                                      </p:to>
                                    </p:set>
                                    <p:animEffect transition="in" filter="fade">
                                      <p:cBhvr>
                                        <p:cTn id="48" dur="500"/>
                                        <p:tgtEl>
                                          <p:spTgt spid="48">
                                            <p:txEl>
                                              <p:pRg st="0" end="0"/>
                                            </p:txEl>
                                          </p:spTgt>
                                        </p:tgtEl>
                                      </p:cBhvr>
                                    </p:animEffect>
                                  </p:childTnLst>
                                </p:cTn>
                              </p:par>
                              <p:par>
                                <p:cTn id="49" presetID="1" presetClass="exit" presetSubtype="0" fill="hold" grpId="2" nodeType="withEffect">
                                  <p:stCondLst>
                                    <p:cond delay="500"/>
                                  </p:stCondLst>
                                  <p:childTnLst>
                                    <p:set>
                                      <p:cBhvr>
                                        <p:cTn id="50" dur="1" fill="hold">
                                          <p:stCondLst>
                                            <p:cond delay="0"/>
                                          </p:stCondLst>
                                        </p:cTn>
                                        <p:tgtEl>
                                          <p:spTgt spid="48">
                                            <p:txEl>
                                              <p:pRg st="0" end="0"/>
                                            </p:txEl>
                                          </p:spTgt>
                                        </p:tgtEl>
                                        <p:attrNameLst>
                                          <p:attrName>style.visibility</p:attrName>
                                        </p:attrNameLst>
                                      </p:cBhvr>
                                      <p:to>
                                        <p:strVal val="hidden"/>
                                      </p:to>
                                    </p:se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49">
                                            <p:txEl>
                                              <p:pRg st="0" end="0"/>
                                            </p:txEl>
                                          </p:spTgt>
                                        </p:tgtEl>
                                        <p:attrNameLst>
                                          <p:attrName>style.visibility</p:attrName>
                                        </p:attrNameLst>
                                      </p:cBhvr>
                                      <p:to>
                                        <p:strVal val="visible"/>
                                      </p:to>
                                    </p:set>
                                    <p:animEffect transition="in" filter="fade">
                                      <p:cBhvr>
                                        <p:cTn id="54" dur="500"/>
                                        <p:tgtEl>
                                          <p:spTgt spid="49">
                                            <p:txEl>
                                              <p:pRg st="0" end="0"/>
                                            </p:txEl>
                                          </p:spTgt>
                                        </p:tgtEl>
                                      </p:cBhvr>
                                    </p:animEffect>
                                  </p:childTnLst>
                                </p:cTn>
                              </p:par>
                            </p:childTnLst>
                          </p:cTn>
                        </p:par>
                        <p:par>
                          <p:cTn id="55" fill="hold">
                            <p:stCondLst>
                              <p:cond delay="4500"/>
                            </p:stCondLst>
                            <p:childTnLst>
                              <p:par>
                                <p:cTn id="56" presetID="22" presetClass="entr" presetSubtype="1" fill="hold" nodeType="after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wipe(up)">
                                      <p:cBhvr>
                                        <p:cTn id="58" dur="250"/>
                                        <p:tgtEl>
                                          <p:spTgt spid="56"/>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nodeType="withEffect">
                                  <p:stCondLst>
                                    <p:cond delay="500"/>
                                  </p:stCondLst>
                                  <p:childTnLst>
                                    <p:set>
                                      <p:cBhvr>
                                        <p:cTn id="63" dur="1" fill="hold">
                                          <p:stCondLst>
                                            <p:cond delay="0"/>
                                          </p:stCondLst>
                                        </p:cTn>
                                        <p:tgtEl>
                                          <p:spTgt spid="51"/>
                                        </p:tgtEl>
                                        <p:attrNameLst>
                                          <p:attrName>style.visibility</p:attrName>
                                        </p:attrNameLst>
                                      </p:cBhvr>
                                      <p:to>
                                        <p:strVal val="visible"/>
                                      </p:to>
                                    </p:set>
                                    <p:animEffect transition="in" filter="wipe(left)">
                                      <p:cBhvr>
                                        <p:cTn id="64" dur="500"/>
                                        <p:tgtEl>
                                          <p:spTgt spid="51"/>
                                        </p:tgtEl>
                                      </p:cBhvr>
                                    </p:animEffect>
                                  </p:childTnLst>
                                </p:cTn>
                              </p:par>
                              <p:par>
                                <p:cTn id="65" presetID="2" presetClass="entr" presetSubtype="2" decel="100000" fill="hold" grpId="0" nodeType="withEffect">
                                  <p:stCondLst>
                                    <p:cond delay="500"/>
                                  </p:stCondLst>
                                  <p:childTnLst>
                                    <p:set>
                                      <p:cBhvr>
                                        <p:cTn id="66" dur="1" fill="hold">
                                          <p:stCondLst>
                                            <p:cond delay="0"/>
                                          </p:stCondLst>
                                        </p:cTn>
                                        <p:tgtEl>
                                          <p:spTgt spid="57">
                                            <p:txEl>
                                              <p:pRg st="0" end="0"/>
                                            </p:txEl>
                                          </p:spTgt>
                                        </p:tgtEl>
                                        <p:attrNameLst>
                                          <p:attrName>style.visibility</p:attrName>
                                        </p:attrNameLst>
                                      </p:cBhvr>
                                      <p:to>
                                        <p:strVal val="visible"/>
                                      </p:to>
                                    </p:set>
                                    <p:anim calcmode="lin" valueType="num">
                                      <p:cBhvr additive="base">
                                        <p:cTn id="67" dur="1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68" dur="1000" fill="hold"/>
                                        <p:tgtEl>
                                          <p:spTgt spid="57">
                                            <p:txEl>
                                              <p:pRg st="0" end="0"/>
                                            </p:txEl>
                                          </p:spTgt>
                                        </p:tgtEl>
                                        <p:attrNameLst>
                                          <p:attrName>ppt_y</p:attrName>
                                        </p:attrNameLst>
                                      </p:cBhvr>
                                      <p:tavLst>
                                        <p:tav tm="0">
                                          <p:val>
                                            <p:strVal val="#ppt_y"/>
                                          </p:val>
                                        </p:tav>
                                        <p:tav tm="100000">
                                          <p:val>
                                            <p:strVal val="#ppt_y"/>
                                          </p:val>
                                        </p:tav>
                                      </p:tavLst>
                                    </p:anim>
                                  </p:childTnLst>
                                </p:cTn>
                              </p:par>
                              <p:par>
                                <p:cTn id="69" presetID="10" presetClass="entr" presetSubtype="0" fill="hold" grpId="1" nodeType="withEffect">
                                  <p:stCondLst>
                                    <p:cond delay="1000"/>
                                  </p:stCondLst>
                                  <p:childTnLst>
                                    <p:set>
                                      <p:cBhvr>
                                        <p:cTn id="70" dur="1" fill="hold">
                                          <p:stCondLst>
                                            <p:cond delay="0"/>
                                          </p:stCondLst>
                                        </p:cTn>
                                        <p:tgtEl>
                                          <p:spTgt spid="57">
                                            <p:txEl>
                                              <p:pRg st="0" end="0"/>
                                            </p:txEl>
                                          </p:spTgt>
                                        </p:tgtEl>
                                        <p:attrNameLst>
                                          <p:attrName>style.visibility</p:attrName>
                                        </p:attrNameLst>
                                      </p:cBhvr>
                                      <p:to>
                                        <p:strVal val="visible"/>
                                      </p:to>
                                    </p:set>
                                    <p:animEffect transition="in" filter="fade">
                                      <p:cBhvr>
                                        <p:cTn id="71" dur="500"/>
                                        <p:tgtEl>
                                          <p:spTgt spid="57">
                                            <p:txEl>
                                              <p:pRg st="0" end="0"/>
                                            </p:txEl>
                                          </p:spTgt>
                                        </p:tgtEl>
                                      </p:cBhvr>
                                    </p:animEffect>
                                  </p:childTnLst>
                                </p:cTn>
                              </p:par>
                              <p:par>
                                <p:cTn id="72" presetID="1" presetClass="exit" presetSubtype="0" fill="hold" grpId="2" nodeType="withEffect">
                                  <p:stCondLst>
                                    <p:cond delay="500"/>
                                  </p:stCondLst>
                                  <p:childTnLst>
                                    <p:set>
                                      <p:cBhvr>
                                        <p:cTn id="73" dur="1" fill="hold">
                                          <p:stCondLst>
                                            <p:cond delay="0"/>
                                          </p:stCondLst>
                                        </p:cTn>
                                        <p:tgtEl>
                                          <p:spTgt spid="57">
                                            <p:txEl>
                                              <p:pRg st="0" end="0"/>
                                            </p:txEl>
                                          </p:spTgt>
                                        </p:tgtEl>
                                        <p:attrNameLst>
                                          <p:attrName>style.visibility</p:attrName>
                                        </p:attrNameLst>
                                      </p:cBhvr>
                                      <p:to>
                                        <p:strVal val="hidden"/>
                                      </p:to>
                                    </p:set>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8">
                                            <p:txEl>
                                              <p:pRg st="0" end="0"/>
                                            </p:txEl>
                                          </p:spTgt>
                                        </p:tgtEl>
                                        <p:attrNameLst>
                                          <p:attrName>style.visibility</p:attrName>
                                        </p:attrNameLst>
                                      </p:cBhvr>
                                      <p:to>
                                        <p:strVal val="visible"/>
                                      </p:to>
                                    </p:set>
                                    <p:animEffect transition="in" filter="fade">
                                      <p:cBhvr>
                                        <p:cTn id="77"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1+#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31" grpId="1" build="p">
        <p:tmplLst>
          <p:tmpl lvl="1">
            <p:tnLst>
              <p:par>
                <p:cTn presetID="10" presetClass="entr" presetSubtype="0" fill="hold" nodeType="withEffect">
                  <p:stCondLst>
                    <p:cond delay="10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1" grpId="2" build="p">
        <p:tmplLst>
          <p:tmpl lvl="1">
            <p:tnLst>
              <p:par>
                <p:cTn presetID="1" presetClass="exit" presetSubtype="0" fill="hold" nodeType="withEffect">
                  <p:stCondLst>
                    <p:cond delay="500"/>
                  </p:stCondLst>
                  <p:childTnLst>
                    <p:set>
                      <p:cBhvr>
                        <p:cTn dur="1" fill="hold">
                          <p:stCondLst>
                            <p:cond delay="0"/>
                          </p:stCondLst>
                        </p:cTn>
                        <p:tgtEl>
                          <p:spTgt spid="31"/>
                        </p:tgtEl>
                        <p:attrNameLst>
                          <p:attrName>style.visibility</p:attrName>
                        </p:attrNameLst>
                      </p:cBhvr>
                      <p:to>
                        <p:strVal val="hidden"/>
                      </p:to>
                    </p:set>
                  </p:childTnLst>
                </p:cTn>
              </p:par>
            </p:tnLst>
          </p:tmpl>
        </p:tmplLst>
      </p:bldP>
      <p:bldP spid="32" grpId="0" build="p">
        <p:tmplLst>
          <p:tmpl lvl="1">
            <p:tnLst>
              <p:par>
                <p:cTn presetID="10"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28" grpId="0" animBg="1"/>
      <p:bldP spid="48" grpId="0" build="p">
        <p:tmplLst>
          <p:tmpl lvl="1">
            <p:tnLst>
              <p:par>
                <p:cTn presetID="2" presetClass="entr" presetSubtype="2" decel="100000" fill="hold" nodeType="withEffect">
                  <p:stCondLst>
                    <p:cond delay="50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1000" fill="hold"/>
                        <p:tgtEl>
                          <p:spTgt spid="48"/>
                        </p:tgtEl>
                        <p:attrNameLst>
                          <p:attrName>ppt_x</p:attrName>
                        </p:attrNameLst>
                      </p:cBhvr>
                      <p:tavLst>
                        <p:tav tm="0">
                          <p:val>
                            <p:strVal val="1+#ppt_w/2"/>
                          </p:val>
                        </p:tav>
                        <p:tav tm="100000">
                          <p:val>
                            <p:strVal val="#ppt_x"/>
                          </p:val>
                        </p:tav>
                      </p:tavLst>
                    </p:anim>
                    <p:anim calcmode="lin" valueType="num">
                      <p:cBhvr additive="base">
                        <p:cTn dur="1000" fill="hold"/>
                        <p:tgtEl>
                          <p:spTgt spid="48"/>
                        </p:tgtEl>
                        <p:attrNameLst>
                          <p:attrName>ppt_y</p:attrName>
                        </p:attrNameLst>
                      </p:cBhvr>
                      <p:tavLst>
                        <p:tav tm="0">
                          <p:val>
                            <p:strVal val="#ppt_y"/>
                          </p:val>
                        </p:tav>
                        <p:tav tm="100000">
                          <p:val>
                            <p:strVal val="#ppt_y"/>
                          </p:val>
                        </p:tav>
                      </p:tavLst>
                    </p:anim>
                  </p:childTnLst>
                </p:cTn>
              </p:par>
            </p:tnLst>
          </p:tmpl>
        </p:tmplLst>
      </p:bldP>
      <p:bldP spid="48" grpId="1" build="p">
        <p:tmplLst>
          <p:tmpl lvl="1">
            <p:tnLst>
              <p:par>
                <p:cTn presetID="10" presetClass="entr" presetSubtype="0" fill="hold" nodeType="withEffect">
                  <p:stCondLst>
                    <p:cond delay="10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P spid="48" grpId="2" build="p">
        <p:tmplLst>
          <p:tmpl lvl="1">
            <p:tnLst>
              <p:par>
                <p:cTn presetID="1" presetClass="exit" presetSubtype="0" fill="hold" nodeType="withEffect">
                  <p:stCondLst>
                    <p:cond delay="500"/>
                  </p:stCondLst>
                  <p:childTnLst>
                    <p:set>
                      <p:cBhvr>
                        <p:cTn dur="1" fill="hold">
                          <p:stCondLst>
                            <p:cond delay="0"/>
                          </p:stCondLst>
                        </p:cTn>
                        <p:tgtEl>
                          <p:spTgt spid="48"/>
                        </p:tgtEl>
                        <p:attrNameLst>
                          <p:attrName>style.visibility</p:attrName>
                        </p:attrNameLst>
                      </p:cBhvr>
                      <p:to>
                        <p:strVal val="hidden"/>
                      </p:to>
                    </p:set>
                  </p:childTnLst>
                </p:cTn>
              </p:par>
            </p:tnLst>
          </p:tmpl>
        </p:tmplLst>
      </p:bldP>
      <p:bldP spid="49" grpId="0" build="p">
        <p:tmplLst>
          <p:tmpl lvl="1">
            <p:tnLst>
              <p:par>
                <p:cTn presetID="10" presetClass="entr" presetSubtype="0"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childTnLst>
                </p:cTn>
              </p:par>
            </p:tnLst>
          </p:tmpl>
        </p:tmplLst>
      </p:bldP>
      <p:bldP spid="50" grpId="0" animBg="1"/>
      <p:bldP spid="57" grpId="0" build="p">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1000" fill="hold"/>
                        <p:tgtEl>
                          <p:spTgt spid="57"/>
                        </p:tgtEl>
                        <p:attrNameLst>
                          <p:attrName>ppt_x</p:attrName>
                        </p:attrNameLst>
                      </p:cBhvr>
                      <p:tavLst>
                        <p:tav tm="0">
                          <p:val>
                            <p:strVal val="1+#ppt_w/2"/>
                          </p:val>
                        </p:tav>
                        <p:tav tm="100000">
                          <p:val>
                            <p:strVal val="#ppt_x"/>
                          </p:val>
                        </p:tav>
                      </p:tavLst>
                    </p:anim>
                    <p:anim calcmode="lin" valueType="num">
                      <p:cBhvr additive="base">
                        <p:cTn dur="1000" fill="hold"/>
                        <p:tgtEl>
                          <p:spTgt spid="57"/>
                        </p:tgtEl>
                        <p:attrNameLst>
                          <p:attrName>ppt_y</p:attrName>
                        </p:attrNameLst>
                      </p:cBhvr>
                      <p:tavLst>
                        <p:tav tm="0">
                          <p:val>
                            <p:strVal val="#ppt_y"/>
                          </p:val>
                        </p:tav>
                        <p:tav tm="100000">
                          <p:val>
                            <p:strVal val="#ppt_y"/>
                          </p:val>
                        </p:tav>
                      </p:tavLst>
                    </p:anim>
                  </p:childTnLst>
                </p:cTn>
              </p:par>
            </p:tnLst>
          </p:tmpl>
        </p:tmplLst>
      </p:bldP>
      <p:bldP spid="57" grpId="1" build="p">
        <p:tmplLst>
          <p:tmpl lvl="1">
            <p:tnLst>
              <p:par>
                <p:cTn presetID="10" presetClass="entr" presetSubtype="0" fill="hold" nodeType="withEffect">
                  <p:stCondLst>
                    <p:cond delay="100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7" grpId="2" build="p">
        <p:tmplLst>
          <p:tmpl lvl="1">
            <p:tnLst>
              <p:par>
                <p:cTn presetID="1" presetClass="exit" presetSubtype="0" fill="hold" nodeType="withEffect">
                  <p:stCondLst>
                    <p:cond delay="500"/>
                  </p:stCondLst>
                  <p:childTnLst>
                    <p:set>
                      <p:cBhvr>
                        <p:cTn dur="1" fill="hold">
                          <p:stCondLst>
                            <p:cond delay="0"/>
                          </p:stCondLst>
                        </p:cTn>
                        <p:tgtEl>
                          <p:spTgt spid="57"/>
                        </p:tgtEl>
                        <p:attrNameLst>
                          <p:attrName>style.visibility</p:attrName>
                        </p:attrNameLst>
                      </p:cBhvr>
                      <p:to>
                        <p:strVal val="hidden"/>
                      </p:to>
                    </p:set>
                  </p:childTnLst>
                </p:cTn>
              </p:par>
            </p:tnLst>
          </p:tmpl>
        </p:tmplLst>
      </p:bldP>
      <p:bldP spid="58" grpId="0" build="p">
        <p:tmplLst>
          <p:tmpl lvl="1">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76011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1900779"/>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1553042"/>
            <a:ext cx="241228" cy="1148444"/>
          </a:xfrm>
          <a:prstGeom prst="rect">
            <a:avLst/>
          </a:prstGeom>
        </p:spPr>
      </p:pic>
      <p:sp>
        <p:nvSpPr>
          <p:cNvPr id="14" name="テキスト プレースホルダー 5"/>
          <p:cNvSpPr>
            <a:spLocks noGrp="1"/>
          </p:cNvSpPr>
          <p:nvPr>
            <p:ph type="body" sz="quarter" idx="15" hasCustomPrompt="1"/>
          </p:nvPr>
        </p:nvSpPr>
        <p:spPr>
          <a:xfrm>
            <a:off x="1738828" y="190078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190169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242722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223422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3374900"/>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3027161"/>
            <a:ext cx="241228" cy="1148444"/>
          </a:xfrm>
          <a:prstGeom prst="rect">
            <a:avLst/>
          </a:prstGeom>
        </p:spPr>
      </p:pic>
      <p:sp>
        <p:nvSpPr>
          <p:cNvPr id="24" name="テキスト プレースホルダー 5"/>
          <p:cNvSpPr>
            <a:spLocks noGrp="1"/>
          </p:cNvSpPr>
          <p:nvPr>
            <p:ph type="body" sz="quarter" idx="18" hasCustomPrompt="1"/>
          </p:nvPr>
        </p:nvSpPr>
        <p:spPr>
          <a:xfrm>
            <a:off x="1738828" y="337490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337581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390134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27" name="二等辺三角形 10"/>
          <p:cNvSpPr/>
          <p:nvPr/>
        </p:nvSpPr>
        <p:spPr>
          <a:xfrm rot="5400000">
            <a:off x="2741254" y="3708350"/>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28" name="グループ化 27"/>
          <p:cNvGrpSpPr/>
          <p:nvPr/>
        </p:nvGrpSpPr>
        <p:grpSpPr>
          <a:xfrm>
            <a:off x="1738829" y="4849019"/>
            <a:ext cx="2564003" cy="442384"/>
            <a:chOff x="2539364" y="3126253"/>
            <a:chExt cx="5128897" cy="663576"/>
          </a:xfrm>
        </p:grpSpPr>
        <p:cxnSp>
          <p:nvCxnSpPr>
            <p:cNvPr id="29" name="直線コネクタ 2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33" name="図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6663" y="4501281"/>
            <a:ext cx="241228" cy="1148444"/>
          </a:xfrm>
          <a:prstGeom prst="rect">
            <a:avLst/>
          </a:prstGeom>
        </p:spPr>
      </p:pic>
      <p:sp>
        <p:nvSpPr>
          <p:cNvPr id="34" name="テキスト プレースホルダー 5"/>
          <p:cNvSpPr>
            <a:spLocks noGrp="1"/>
          </p:cNvSpPr>
          <p:nvPr>
            <p:ph type="body" sz="quarter" idx="21" hasCustomPrompt="1"/>
          </p:nvPr>
        </p:nvSpPr>
        <p:spPr>
          <a:xfrm>
            <a:off x="1738828" y="484902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22" hasCustomPrompt="1"/>
          </p:nvPr>
        </p:nvSpPr>
        <p:spPr>
          <a:xfrm>
            <a:off x="457848" y="484993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36" name="テキスト プレースホルダー 5"/>
          <p:cNvSpPr>
            <a:spLocks noGrp="1"/>
          </p:cNvSpPr>
          <p:nvPr>
            <p:ph type="body" sz="quarter" idx="23" hasCustomPrompt="1"/>
          </p:nvPr>
        </p:nvSpPr>
        <p:spPr>
          <a:xfrm>
            <a:off x="1732843" y="537546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76194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1902619"/>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1554881"/>
            <a:ext cx="241228" cy="1148444"/>
          </a:xfrm>
          <a:prstGeom prst="rect">
            <a:avLst/>
          </a:prstGeom>
        </p:spPr>
      </p:pic>
      <p:sp>
        <p:nvSpPr>
          <p:cNvPr id="74" name="テキスト プレースホルダー 5"/>
          <p:cNvSpPr>
            <a:spLocks noGrp="1"/>
          </p:cNvSpPr>
          <p:nvPr>
            <p:ph type="body" sz="quarter" idx="24" hasCustomPrompt="1"/>
          </p:nvPr>
        </p:nvSpPr>
        <p:spPr>
          <a:xfrm>
            <a:off x="5842031" y="1902623"/>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1903535"/>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2429066"/>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2236068"/>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3376739"/>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3029001"/>
            <a:ext cx="241228" cy="1148444"/>
          </a:xfrm>
          <a:prstGeom prst="rect">
            <a:avLst/>
          </a:prstGeom>
        </p:spPr>
      </p:pic>
      <p:sp>
        <p:nvSpPr>
          <p:cNvPr id="84" name="テキスト プレースホルダー 5"/>
          <p:cNvSpPr>
            <a:spLocks noGrp="1"/>
          </p:cNvSpPr>
          <p:nvPr>
            <p:ph type="body" sz="quarter" idx="27" hasCustomPrompt="1"/>
          </p:nvPr>
        </p:nvSpPr>
        <p:spPr>
          <a:xfrm>
            <a:off x="5842031" y="3376741"/>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3377654"/>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3903187"/>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87" name="二等辺三角形 10"/>
          <p:cNvSpPr/>
          <p:nvPr/>
        </p:nvSpPr>
        <p:spPr>
          <a:xfrm rot="5400000">
            <a:off x="6844460" y="3710189"/>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8" name="グループ化 87"/>
          <p:cNvGrpSpPr/>
          <p:nvPr/>
        </p:nvGrpSpPr>
        <p:grpSpPr>
          <a:xfrm>
            <a:off x="5842034" y="4850856"/>
            <a:ext cx="2564003" cy="442384"/>
            <a:chOff x="2539364" y="3126253"/>
            <a:chExt cx="5128897" cy="663576"/>
          </a:xfrm>
        </p:grpSpPr>
        <p:cxnSp>
          <p:nvCxnSpPr>
            <p:cNvPr id="89" name="直線コネクタ 8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93" name="図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1" y="4503121"/>
            <a:ext cx="241228" cy="1148444"/>
          </a:xfrm>
          <a:prstGeom prst="rect">
            <a:avLst/>
          </a:prstGeom>
        </p:spPr>
      </p:pic>
      <p:sp>
        <p:nvSpPr>
          <p:cNvPr id="94" name="テキスト プレースホルダー 5"/>
          <p:cNvSpPr>
            <a:spLocks noGrp="1"/>
          </p:cNvSpPr>
          <p:nvPr>
            <p:ph type="body" sz="quarter" idx="30" hasCustomPrompt="1"/>
          </p:nvPr>
        </p:nvSpPr>
        <p:spPr>
          <a:xfrm>
            <a:off x="5842031" y="4850862"/>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95" name="テキスト プレースホルダー 5"/>
          <p:cNvSpPr>
            <a:spLocks noGrp="1"/>
          </p:cNvSpPr>
          <p:nvPr>
            <p:ph type="body" sz="quarter" idx="31" hasCustomPrompt="1"/>
          </p:nvPr>
        </p:nvSpPr>
        <p:spPr>
          <a:xfrm>
            <a:off x="4561053" y="4851774"/>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96" name="テキスト プレースホルダー 5"/>
          <p:cNvSpPr>
            <a:spLocks noGrp="1"/>
          </p:cNvSpPr>
          <p:nvPr>
            <p:ph type="body" sz="quarter" idx="32" hasCustomPrompt="1"/>
          </p:nvPr>
        </p:nvSpPr>
        <p:spPr>
          <a:xfrm>
            <a:off x="5836048" y="5377305"/>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358900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35">
                                            <p:txEl>
                                              <p:pRg st="0" end="0"/>
                                            </p:txEl>
                                          </p:spTgt>
                                        </p:tgtEl>
                                        <p:attrNameLst>
                                          <p:attrName>style.visibility</p:attrName>
                                        </p:attrNameLst>
                                      </p:cBhvr>
                                      <p:to>
                                        <p:strVal val="visible"/>
                                      </p:to>
                                    </p:set>
                                    <p:anim calcmode="lin" valueType="num">
                                      <p:cBhvr additive="base">
                                        <p:cTn id="68" dur="500" fill="hold"/>
                                        <p:tgtEl>
                                          <p:spTgt spid="3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wipe(up)">
                                      <p:cBhvr>
                                        <p:cTn id="73" dur="250"/>
                                        <p:tgtEl>
                                          <p:spTgt spid="3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27"/>
                                        </p:tgtEl>
                                        <p:attrNameLst>
                                          <p:attrName>style.visibility</p:attrName>
                                        </p:attrNameLst>
                                      </p:cBhvr>
                                      <p:to>
                                        <p:strVal val="visible"/>
                                      </p:to>
                                    </p:set>
                                    <p:animEffect transition="in" filter="wipe(left)">
                                      <p:cBhvr>
                                        <p:cTn id="76" dur="500"/>
                                        <p:tgtEl>
                                          <p:spTgt spid="27"/>
                                        </p:tgtEl>
                                      </p:cBhvr>
                                    </p:animEffect>
                                  </p:childTnLst>
                                </p:cTn>
                              </p:par>
                              <p:par>
                                <p:cTn id="77" presetID="22" presetClass="entr" presetSubtype="8" fill="hold" nodeType="withEffect">
                                  <p:stCondLst>
                                    <p:cond delay="50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34">
                                            <p:txEl>
                                              <p:pRg st="0" end="0"/>
                                            </p:txEl>
                                          </p:spTgt>
                                        </p:tgtEl>
                                        <p:attrNameLst>
                                          <p:attrName>style.visibility</p:attrName>
                                        </p:attrNameLst>
                                      </p:cBhvr>
                                      <p:to>
                                        <p:strVal val="visible"/>
                                      </p:to>
                                    </p:set>
                                    <p:anim calcmode="lin" valueType="num">
                                      <p:cBhvr additive="base">
                                        <p:cTn id="82" dur="10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3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34">
                                            <p:txEl>
                                              <p:pRg st="0" end="0"/>
                                            </p:txEl>
                                          </p:spTgt>
                                        </p:tgtEl>
                                        <p:attrNameLst>
                                          <p:attrName>style.visibility</p:attrName>
                                        </p:attrNameLst>
                                      </p:cBhvr>
                                      <p:to>
                                        <p:strVal val="visible"/>
                                      </p:to>
                                    </p:set>
                                    <p:animEffect transition="in" filter="fade">
                                      <p:cBhvr>
                                        <p:cTn id="86" dur="500"/>
                                        <p:tgtEl>
                                          <p:spTgt spid="3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3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36">
                                            <p:txEl>
                                              <p:pRg st="0" end="0"/>
                                            </p:txEl>
                                          </p:spTgt>
                                        </p:tgtEl>
                                        <p:attrNameLst>
                                          <p:attrName>style.visibility</p:attrName>
                                        </p:attrNameLst>
                                      </p:cBhvr>
                                      <p:to>
                                        <p:strVal val="visible"/>
                                      </p:to>
                                    </p:set>
                                    <p:animEffect transition="in" filter="wipe(left)">
                                      <p:cBhvr>
                                        <p:cTn id="92" dur="500"/>
                                        <p:tgtEl>
                                          <p:spTgt spid="3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75">
                                            <p:txEl>
                                              <p:pRg st="0" end="0"/>
                                            </p:txEl>
                                          </p:spTgt>
                                        </p:tgtEl>
                                        <p:attrNameLst>
                                          <p:attrName>style.visibility</p:attrName>
                                        </p:attrNameLst>
                                      </p:cBhvr>
                                      <p:to>
                                        <p:strVal val="visible"/>
                                      </p:to>
                                    </p:set>
                                    <p:anim calcmode="lin" valueType="num">
                                      <p:cBhvr additive="base">
                                        <p:cTn id="96"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wipe(up)">
                                      <p:cBhvr>
                                        <p:cTn id="101" dur="250"/>
                                        <p:tgtEl>
                                          <p:spTgt spid="7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67"/>
                                        </p:tgtEl>
                                        <p:attrNameLst>
                                          <p:attrName>style.visibility</p:attrName>
                                        </p:attrNameLst>
                                      </p:cBhvr>
                                      <p:to>
                                        <p:strVal val="visible"/>
                                      </p:to>
                                    </p:set>
                                    <p:animEffect transition="in" filter="wipe(left)">
                                      <p:cBhvr>
                                        <p:cTn id="104" dur="500"/>
                                        <p:tgtEl>
                                          <p:spTgt spid="6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74">
                                            <p:txEl>
                                              <p:pRg st="0" end="0"/>
                                            </p:txEl>
                                          </p:spTgt>
                                        </p:tgtEl>
                                        <p:attrNameLst>
                                          <p:attrName>style.visibility</p:attrName>
                                        </p:attrNameLst>
                                      </p:cBhvr>
                                      <p:to>
                                        <p:strVal val="visible"/>
                                      </p:to>
                                    </p:set>
                                    <p:anim calcmode="lin" valueType="num">
                                      <p:cBhvr additive="base">
                                        <p:cTn id="110"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7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74">
                                            <p:txEl>
                                              <p:pRg st="0" end="0"/>
                                            </p:txEl>
                                          </p:spTgt>
                                        </p:tgtEl>
                                        <p:attrNameLst>
                                          <p:attrName>style.visibility</p:attrName>
                                        </p:attrNameLst>
                                      </p:cBhvr>
                                      <p:to>
                                        <p:strVal val="visible"/>
                                      </p:to>
                                    </p:set>
                                    <p:animEffect transition="in" filter="fade">
                                      <p:cBhvr>
                                        <p:cTn id="114" dur="500"/>
                                        <p:tgtEl>
                                          <p:spTgt spid="7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7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76">
                                            <p:txEl>
                                              <p:pRg st="0" end="0"/>
                                            </p:txEl>
                                          </p:spTgt>
                                        </p:tgtEl>
                                        <p:attrNameLst>
                                          <p:attrName>style.visibility</p:attrName>
                                        </p:attrNameLst>
                                      </p:cBhvr>
                                      <p:to>
                                        <p:strVal val="visible"/>
                                      </p:to>
                                    </p:set>
                                    <p:animEffect transition="in" filter="wipe(left)">
                                      <p:cBhvr>
                                        <p:cTn id="120" dur="500"/>
                                        <p:tgtEl>
                                          <p:spTgt spid="76">
                                            <p:txEl>
                                              <p:pRg st="0" end="0"/>
                                            </p:txEl>
                                          </p:spTgt>
                                        </p:tgtEl>
                                      </p:cBhvr>
                                    </p:animEffect>
                                  </p:childTnLst>
                                </p:cTn>
                              </p:par>
                            </p:childTnLst>
                          </p:cTn>
                        </p:par>
                        <p:par>
                          <p:cTn id="121" fill="hold">
                            <p:stCondLst>
                              <p:cond delay="10500"/>
                            </p:stCondLst>
                            <p:childTnLst>
                              <p:par>
                                <p:cTn id="122" presetID="2" presetClass="entr" presetSubtype="8" decel="100000" fill="hold" grpId="0" nodeType="afterEffect">
                                  <p:stCondLst>
                                    <p:cond delay="0"/>
                                  </p:stCondLst>
                                  <p:childTnLst>
                                    <p:set>
                                      <p:cBhvr>
                                        <p:cTn id="123" dur="1" fill="hold">
                                          <p:stCondLst>
                                            <p:cond delay="0"/>
                                          </p:stCondLst>
                                        </p:cTn>
                                        <p:tgtEl>
                                          <p:spTgt spid="85">
                                            <p:txEl>
                                              <p:pRg st="0" end="0"/>
                                            </p:txEl>
                                          </p:spTgt>
                                        </p:tgtEl>
                                        <p:attrNameLst>
                                          <p:attrName>style.visibility</p:attrName>
                                        </p:attrNameLst>
                                      </p:cBhvr>
                                      <p:to>
                                        <p:strVal val="visible"/>
                                      </p:to>
                                    </p:set>
                                    <p:anim calcmode="lin" valueType="num">
                                      <p:cBhvr additive="base">
                                        <p:cTn id="124"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125"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126" fill="hold">
                            <p:stCondLst>
                              <p:cond delay="11000"/>
                            </p:stCondLst>
                            <p:childTnLst>
                              <p:par>
                                <p:cTn id="127" presetID="22" presetClass="entr" presetSubtype="1" fill="hold" nodeType="afterEffect">
                                  <p:stCondLst>
                                    <p:cond delay="0"/>
                                  </p:stCondLst>
                                  <p:childTnLst>
                                    <p:set>
                                      <p:cBhvr>
                                        <p:cTn id="128" dur="1" fill="hold">
                                          <p:stCondLst>
                                            <p:cond delay="0"/>
                                          </p:stCondLst>
                                        </p:cTn>
                                        <p:tgtEl>
                                          <p:spTgt spid="83"/>
                                        </p:tgtEl>
                                        <p:attrNameLst>
                                          <p:attrName>style.visibility</p:attrName>
                                        </p:attrNameLst>
                                      </p:cBhvr>
                                      <p:to>
                                        <p:strVal val="visible"/>
                                      </p:to>
                                    </p:set>
                                    <p:animEffect transition="in" filter="wipe(up)">
                                      <p:cBhvr>
                                        <p:cTn id="129" dur="250"/>
                                        <p:tgtEl>
                                          <p:spTgt spid="83"/>
                                        </p:tgtEl>
                                      </p:cBhvr>
                                    </p:animEffect>
                                  </p:childTnLst>
                                </p:cTn>
                              </p:par>
                              <p:par>
                                <p:cTn id="130" presetID="22" presetClass="entr" presetSubtype="8" fill="hold" grpId="0" nodeType="withEffect">
                                  <p:stCondLst>
                                    <p:cond delay="250"/>
                                  </p:stCondLst>
                                  <p:childTnLst>
                                    <p:set>
                                      <p:cBhvr>
                                        <p:cTn id="131" dur="1" fill="hold">
                                          <p:stCondLst>
                                            <p:cond delay="0"/>
                                          </p:stCondLst>
                                        </p:cTn>
                                        <p:tgtEl>
                                          <p:spTgt spid="77"/>
                                        </p:tgtEl>
                                        <p:attrNameLst>
                                          <p:attrName>style.visibility</p:attrName>
                                        </p:attrNameLst>
                                      </p:cBhvr>
                                      <p:to>
                                        <p:strVal val="visible"/>
                                      </p:to>
                                    </p:set>
                                    <p:animEffect transition="in" filter="wipe(left)">
                                      <p:cBhvr>
                                        <p:cTn id="132" dur="500"/>
                                        <p:tgtEl>
                                          <p:spTgt spid="77"/>
                                        </p:tgtEl>
                                      </p:cBhvr>
                                    </p:animEffect>
                                  </p:childTnLst>
                                </p:cTn>
                              </p:par>
                              <p:par>
                                <p:cTn id="133" presetID="22" presetClass="entr" presetSubtype="8" fill="hold" nodeType="withEffect">
                                  <p:stCondLst>
                                    <p:cond delay="500"/>
                                  </p:stCondLst>
                                  <p:childTnLst>
                                    <p:set>
                                      <p:cBhvr>
                                        <p:cTn id="134" dur="1" fill="hold">
                                          <p:stCondLst>
                                            <p:cond delay="0"/>
                                          </p:stCondLst>
                                        </p:cTn>
                                        <p:tgtEl>
                                          <p:spTgt spid="78"/>
                                        </p:tgtEl>
                                        <p:attrNameLst>
                                          <p:attrName>style.visibility</p:attrName>
                                        </p:attrNameLst>
                                      </p:cBhvr>
                                      <p:to>
                                        <p:strVal val="visible"/>
                                      </p:to>
                                    </p:set>
                                    <p:animEffect transition="in" filter="wipe(left)">
                                      <p:cBhvr>
                                        <p:cTn id="135" dur="500"/>
                                        <p:tgtEl>
                                          <p:spTgt spid="78"/>
                                        </p:tgtEl>
                                      </p:cBhvr>
                                    </p:animEffect>
                                  </p:childTnLst>
                                </p:cTn>
                              </p:par>
                              <p:par>
                                <p:cTn id="136" presetID="2" presetClass="entr" presetSubtype="2" decel="100000" fill="hold" grpId="0" nodeType="withEffect">
                                  <p:stCondLst>
                                    <p:cond delay="500"/>
                                  </p:stCondLst>
                                  <p:childTnLst>
                                    <p:set>
                                      <p:cBhvr>
                                        <p:cTn id="137" dur="1" fill="hold">
                                          <p:stCondLst>
                                            <p:cond delay="0"/>
                                          </p:stCondLst>
                                        </p:cTn>
                                        <p:tgtEl>
                                          <p:spTgt spid="84">
                                            <p:txEl>
                                              <p:pRg st="0" end="0"/>
                                            </p:txEl>
                                          </p:spTgt>
                                        </p:tgtEl>
                                        <p:attrNameLst>
                                          <p:attrName>style.visibility</p:attrName>
                                        </p:attrNameLst>
                                      </p:cBhvr>
                                      <p:to>
                                        <p:strVal val="visible"/>
                                      </p:to>
                                    </p:set>
                                    <p:anim calcmode="lin" valueType="num">
                                      <p:cBhvr additive="base">
                                        <p:cTn id="138"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39"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40" presetID="10" presetClass="entr" presetSubtype="0" fill="hold" grpId="1" nodeType="withEffect">
                                  <p:stCondLst>
                                    <p:cond delay="1000"/>
                                  </p:stCondLst>
                                  <p:childTnLst>
                                    <p:set>
                                      <p:cBhvr>
                                        <p:cTn id="141" dur="1" fill="hold">
                                          <p:stCondLst>
                                            <p:cond delay="0"/>
                                          </p:stCondLst>
                                        </p:cTn>
                                        <p:tgtEl>
                                          <p:spTgt spid="84">
                                            <p:txEl>
                                              <p:pRg st="0" end="0"/>
                                            </p:txEl>
                                          </p:spTgt>
                                        </p:tgtEl>
                                        <p:attrNameLst>
                                          <p:attrName>style.visibility</p:attrName>
                                        </p:attrNameLst>
                                      </p:cBhvr>
                                      <p:to>
                                        <p:strVal val="visible"/>
                                      </p:to>
                                    </p:set>
                                    <p:animEffect transition="in" filter="fade">
                                      <p:cBhvr>
                                        <p:cTn id="142" dur="500"/>
                                        <p:tgtEl>
                                          <p:spTgt spid="84">
                                            <p:txEl>
                                              <p:pRg st="0" end="0"/>
                                            </p:txEl>
                                          </p:spTgt>
                                        </p:tgtEl>
                                      </p:cBhvr>
                                    </p:animEffect>
                                  </p:childTnLst>
                                </p:cTn>
                              </p:par>
                              <p:par>
                                <p:cTn id="143" presetID="1" presetClass="exit" presetSubtype="0" fill="hold" grpId="2" nodeType="withEffect">
                                  <p:stCondLst>
                                    <p:cond delay="500"/>
                                  </p:stCondLst>
                                  <p:childTnLst>
                                    <p:set>
                                      <p:cBhvr>
                                        <p:cTn id="144" dur="1" fill="hold">
                                          <p:stCondLst>
                                            <p:cond delay="0"/>
                                          </p:stCondLst>
                                        </p:cTn>
                                        <p:tgtEl>
                                          <p:spTgt spid="84">
                                            <p:txEl>
                                              <p:pRg st="0" end="0"/>
                                            </p:txEl>
                                          </p:spTgt>
                                        </p:tgtEl>
                                        <p:attrNameLst>
                                          <p:attrName>style.visibility</p:attrName>
                                        </p:attrNameLst>
                                      </p:cBhvr>
                                      <p:to>
                                        <p:strVal val="hidden"/>
                                      </p:to>
                                    </p:set>
                                  </p:childTnLst>
                                </p:cTn>
                              </p:par>
                            </p:childTnLst>
                          </p:cTn>
                        </p:par>
                        <p:par>
                          <p:cTn id="145" fill="hold">
                            <p:stCondLst>
                              <p:cond delay="12500"/>
                            </p:stCondLst>
                            <p:childTnLst>
                              <p:par>
                                <p:cTn id="146" presetID="22" presetClass="entr" presetSubtype="8" fill="hold" grpId="0" nodeType="afterEffect">
                                  <p:stCondLst>
                                    <p:cond delay="0"/>
                                  </p:stCondLst>
                                  <p:childTnLst>
                                    <p:set>
                                      <p:cBhvr>
                                        <p:cTn id="147" dur="1" fill="hold">
                                          <p:stCondLst>
                                            <p:cond delay="0"/>
                                          </p:stCondLst>
                                        </p:cTn>
                                        <p:tgtEl>
                                          <p:spTgt spid="86">
                                            <p:txEl>
                                              <p:pRg st="0" end="0"/>
                                            </p:txEl>
                                          </p:spTgt>
                                        </p:tgtEl>
                                        <p:attrNameLst>
                                          <p:attrName>style.visibility</p:attrName>
                                        </p:attrNameLst>
                                      </p:cBhvr>
                                      <p:to>
                                        <p:strVal val="visible"/>
                                      </p:to>
                                    </p:set>
                                    <p:animEffect transition="in" filter="wipe(left)">
                                      <p:cBhvr>
                                        <p:cTn id="148" dur="500"/>
                                        <p:tgtEl>
                                          <p:spTgt spid="86">
                                            <p:txEl>
                                              <p:pRg st="0" end="0"/>
                                            </p:txEl>
                                          </p:spTgt>
                                        </p:tgtEl>
                                      </p:cBhvr>
                                    </p:animEffect>
                                  </p:childTnLst>
                                </p:cTn>
                              </p:par>
                            </p:childTnLst>
                          </p:cTn>
                        </p:par>
                        <p:par>
                          <p:cTn id="149" fill="hold">
                            <p:stCondLst>
                              <p:cond delay="13000"/>
                            </p:stCondLst>
                            <p:childTnLst>
                              <p:par>
                                <p:cTn id="150" presetID="2" presetClass="entr" presetSubtype="8" decel="100000" fill="hold" grpId="0" nodeType="afterEffect">
                                  <p:stCondLst>
                                    <p:cond delay="0"/>
                                  </p:stCondLst>
                                  <p:childTnLst>
                                    <p:set>
                                      <p:cBhvr>
                                        <p:cTn id="151" dur="1" fill="hold">
                                          <p:stCondLst>
                                            <p:cond delay="0"/>
                                          </p:stCondLst>
                                        </p:cTn>
                                        <p:tgtEl>
                                          <p:spTgt spid="95">
                                            <p:txEl>
                                              <p:pRg st="0" end="0"/>
                                            </p:txEl>
                                          </p:spTgt>
                                        </p:tgtEl>
                                        <p:attrNameLst>
                                          <p:attrName>style.visibility</p:attrName>
                                        </p:attrNameLst>
                                      </p:cBhvr>
                                      <p:to>
                                        <p:strVal val="visible"/>
                                      </p:to>
                                    </p:set>
                                    <p:anim calcmode="lin" valueType="num">
                                      <p:cBhvr additive="base">
                                        <p:cTn id="152" dur="500" fill="hold"/>
                                        <p:tgtEl>
                                          <p:spTgt spid="95">
                                            <p:txEl>
                                              <p:pRg st="0" end="0"/>
                                            </p:txEl>
                                          </p:spTgt>
                                        </p:tgtEl>
                                        <p:attrNameLst>
                                          <p:attrName>ppt_x</p:attrName>
                                        </p:attrNameLst>
                                      </p:cBhvr>
                                      <p:tavLst>
                                        <p:tav tm="0">
                                          <p:val>
                                            <p:strVal val="0-#ppt_w/2"/>
                                          </p:val>
                                        </p:tav>
                                        <p:tav tm="100000">
                                          <p:val>
                                            <p:strVal val="#ppt_x"/>
                                          </p:val>
                                        </p:tav>
                                      </p:tavLst>
                                    </p:anim>
                                    <p:anim calcmode="lin" valueType="num">
                                      <p:cBhvr additive="base">
                                        <p:cTn id="153" dur="500" fill="hold"/>
                                        <p:tgtEl>
                                          <p:spTgt spid="95">
                                            <p:txEl>
                                              <p:pRg st="0" end="0"/>
                                            </p:txEl>
                                          </p:spTgt>
                                        </p:tgtEl>
                                        <p:attrNameLst>
                                          <p:attrName>ppt_y</p:attrName>
                                        </p:attrNameLst>
                                      </p:cBhvr>
                                      <p:tavLst>
                                        <p:tav tm="0">
                                          <p:val>
                                            <p:strVal val="#ppt_y"/>
                                          </p:val>
                                        </p:tav>
                                        <p:tav tm="100000">
                                          <p:val>
                                            <p:strVal val="#ppt_y"/>
                                          </p:val>
                                        </p:tav>
                                      </p:tavLst>
                                    </p:anim>
                                  </p:childTnLst>
                                </p:cTn>
                              </p:par>
                            </p:childTnLst>
                          </p:cTn>
                        </p:par>
                        <p:par>
                          <p:cTn id="154" fill="hold">
                            <p:stCondLst>
                              <p:cond delay="13500"/>
                            </p:stCondLst>
                            <p:childTnLst>
                              <p:par>
                                <p:cTn id="155" presetID="22" presetClass="entr" presetSubtype="1" fill="hold" nodeType="afterEffect">
                                  <p:stCondLst>
                                    <p:cond delay="0"/>
                                  </p:stCondLst>
                                  <p:childTnLst>
                                    <p:set>
                                      <p:cBhvr>
                                        <p:cTn id="156" dur="1" fill="hold">
                                          <p:stCondLst>
                                            <p:cond delay="0"/>
                                          </p:stCondLst>
                                        </p:cTn>
                                        <p:tgtEl>
                                          <p:spTgt spid="93"/>
                                        </p:tgtEl>
                                        <p:attrNameLst>
                                          <p:attrName>style.visibility</p:attrName>
                                        </p:attrNameLst>
                                      </p:cBhvr>
                                      <p:to>
                                        <p:strVal val="visible"/>
                                      </p:to>
                                    </p:set>
                                    <p:animEffect transition="in" filter="wipe(up)">
                                      <p:cBhvr>
                                        <p:cTn id="157" dur="250"/>
                                        <p:tgtEl>
                                          <p:spTgt spid="93"/>
                                        </p:tgtEl>
                                      </p:cBhvr>
                                    </p:animEffect>
                                  </p:childTnLst>
                                </p:cTn>
                              </p:par>
                              <p:par>
                                <p:cTn id="158" presetID="22" presetClass="entr" presetSubtype="8" fill="hold" grpId="0" nodeType="withEffect">
                                  <p:stCondLst>
                                    <p:cond delay="250"/>
                                  </p:stCondLst>
                                  <p:childTnLst>
                                    <p:set>
                                      <p:cBhvr>
                                        <p:cTn id="159" dur="1" fill="hold">
                                          <p:stCondLst>
                                            <p:cond delay="0"/>
                                          </p:stCondLst>
                                        </p:cTn>
                                        <p:tgtEl>
                                          <p:spTgt spid="87"/>
                                        </p:tgtEl>
                                        <p:attrNameLst>
                                          <p:attrName>style.visibility</p:attrName>
                                        </p:attrNameLst>
                                      </p:cBhvr>
                                      <p:to>
                                        <p:strVal val="visible"/>
                                      </p:to>
                                    </p:set>
                                    <p:animEffect transition="in" filter="wipe(left)">
                                      <p:cBhvr>
                                        <p:cTn id="160" dur="500"/>
                                        <p:tgtEl>
                                          <p:spTgt spid="8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88"/>
                                        </p:tgtEl>
                                        <p:attrNameLst>
                                          <p:attrName>style.visibility</p:attrName>
                                        </p:attrNameLst>
                                      </p:cBhvr>
                                      <p:to>
                                        <p:strVal val="visible"/>
                                      </p:to>
                                    </p:set>
                                    <p:animEffect transition="in" filter="wipe(left)">
                                      <p:cBhvr>
                                        <p:cTn id="163" dur="500"/>
                                        <p:tgtEl>
                                          <p:spTgt spid="88"/>
                                        </p:tgtEl>
                                      </p:cBhvr>
                                    </p:animEffect>
                                  </p:childTnLst>
                                </p:cTn>
                              </p:par>
                              <p:par>
                                <p:cTn id="164" presetID="2" presetClass="entr" presetSubtype="2" decel="100000" fill="hold" grpId="0" nodeType="withEffect">
                                  <p:stCondLst>
                                    <p:cond delay="500"/>
                                  </p:stCondLst>
                                  <p:childTnLst>
                                    <p:set>
                                      <p:cBhvr>
                                        <p:cTn id="165" dur="1" fill="hold">
                                          <p:stCondLst>
                                            <p:cond delay="0"/>
                                          </p:stCondLst>
                                        </p:cTn>
                                        <p:tgtEl>
                                          <p:spTgt spid="94">
                                            <p:txEl>
                                              <p:pRg st="0" end="0"/>
                                            </p:txEl>
                                          </p:spTgt>
                                        </p:tgtEl>
                                        <p:attrNameLst>
                                          <p:attrName>style.visibility</p:attrName>
                                        </p:attrNameLst>
                                      </p:cBhvr>
                                      <p:to>
                                        <p:strVal val="visible"/>
                                      </p:to>
                                    </p:set>
                                    <p:anim calcmode="lin" valueType="num">
                                      <p:cBhvr additive="base">
                                        <p:cTn id="166" dur="1000" fill="hold"/>
                                        <p:tgtEl>
                                          <p:spTgt spid="94">
                                            <p:txEl>
                                              <p:pRg st="0" end="0"/>
                                            </p:txEl>
                                          </p:spTgt>
                                        </p:tgtEl>
                                        <p:attrNameLst>
                                          <p:attrName>ppt_x</p:attrName>
                                        </p:attrNameLst>
                                      </p:cBhvr>
                                      <p:tavLst>
                                        <p:tav tm="0">
                                          <p:val>
                                            <p:strVal val="1+#ppt_w/2"/>
                                          </p:val>
                                        </p:tav>
                                        <p:tav tm="100000">
                                          <p:val>
                                            <p:strVal val="#ppt_x"/>
                                          </p:val>
                                        </p:tav>
                                      </p:tavLst>
                                    </p:anim>
                                    <p:anim calcmode="lin" valueType="num">
                                      <p:cBhvr additive="base">
                                        <p:cTn id="167" dur="1000" fill="hold"/>
                                        <p:tgtEl>
                                          <p:spTgt spid="94">
                                            <p:txEl>
                                              <p:pRg st="0" end="0"/>
                                            </p:txEl>
                                          </p:spTgt>
                                        </p:tgtEl>
                                        <p:attrNameLst>
                                          <p:attrName>ppt_y</p:attrName>
                                        </p:attrNameLst>
                                      </p:cBhvr>
                                      <p:tavLst>
                                        <p:tav tm="0">
                                          <p:val>
                                            <p:strVal val="#ppt_y"/>
                                          </p:val>
                                        </p:tav>
                                        <p:tav tm="100000">
                                          <p:val>
                                            <p:strVal val="#ppt_y"/>
                                          </p:val>
                                        </p:tav>
                                      </p:tavLst>
                                    </p:anim>
                                  </p:childTnLst>
                                </p:cTn>
                              </p:par>
                              <p:par>
                                <p:cTn id="168" presetID="10" presetClass="entr" presetSubtype="0" fill="hold" grpId="1" nodeType="withEffect">
                                  <p:stCondLst>
                                    <p:cond delay="1000"/>
                                  </p:stCondLst>
                                  <p:childTnLst>
                                    <p:set>
                                      <p:cBhvr>
                                        <p:cTn id="169" dur="1" fill="hold">
                                          <p:stCondLst>
                                            <p:cond delay="0"/>
                                          </p:stCondLst>
                                        </p:cTn>
                                        <p:tgtEl>
                                          <p:spTgt spid="94">
                                            <p:txEl>
                                              <p:pRg st="0" end="0"/>
                                            </p:txEl>
                                          </p:spTgt>
                                        </p:tgtEl>
                                        <p:attrNameLst>
                                          <p:attrName>style.visibility</p:attrName>
                                        </p:attrNameLst>
                                      </p:cBhvr>
                                      <p:to>
                                        <p:strVal val="visible"/>
                                      </p:to>
                                    </p:set>
                                    <p:animEffect transition="in" filter="fade">
                                      <p:cBhvr>
                                        <p:cTn id="170" dur="500"/>
                                        <p:tgtEl>
                                          <p:spTgt spid="94">
                                            <p:txEl>
                                              <p:pRg st="0" end="0"/>
                                            </p:txEl>
                                          </p:spTgt>
                                        </p:tgtEl>
                                      </p:cBhvr>
                                    </p:animEffect>
                                  </p:childTnLst>
                                </p:cTn>
                              </p:par>
                              <p:par>
                                <p:cTn id="171" presetID="1" presetClass="exit" presetSubtype="0" fill="hold" grpId="2" nodeType="withEffect">
                                  <p:stCondLst>
                                    <p:cond delay="500"/>
                                  </p:stCondLst>
                                  <p:childTnLst>
                                    <p:set>
                                      <p:cBhvr>
                                        <p:cTn id="172" dur="1" fill="hold">
                                          <p:stCondLst>
                                            <p:cond delay="0"/>
                                          </p:stCondLst>
                                        </p:cTn>
                                        <p:tgtEl>
                                          <p:spTgt spid="94">
                                            <p:txEl>
                                              <p:pRg st="0" end="0"/>
                                            </p:txEl>
                                          </p:spTgt>
                                        </p:tgtEl>
                                        <p:attrNameLst>
                                          <p:attrName>style.visibility</p:attrName>
                                        </p:attrNameLst>
                                      </p:cBhvr>
                                      <p:to>
                                        <p:strVal val="hidden"/>
                                      </p:to>
                                    </p:set>
                                  </p:childTnLst>
                                </p:cTn>
                              </p:par>
                            </p:childTnLst>
                          </p:cTn>
                        </p:par>
                        <p:par>
                          <p:cTn id="173" fill="hold">
                            <p:stCondLst>
                              <p:cond delay="15000"/>
                            </p:stCondLst>
                            <p:childTnLst>
                              <p:par>
                                <p:cTn id="174" presetID="22" presetClass="entr" presetSubtype="8" fill="hold" grpId="0" nodeType="afterEffect">
                                  <p:stCondLst>
                                    <p:cond delay="0"/>
                                  </p:stCondLst>
                                  <p:childTnLst>
                                    <p:set>
                                      <p:cBhvr>
                                        <p:cTn id="175" dur="1" fill="hold">
                                          <p:stCondLst>
                                            <p:cond delay="0"/>
                                          </p:stCondLst>
                                        </p:cTn>
                                        <p:tgtEl>
                                          <p:spTgt spid="96">
                                            <p:txEl>
                                              <p:pRg st="0" end="0"/>
                                            </p:txEl>
                                          </p:spTgt>
                                        </p:tgtEl>
                                        <p:attrNameLst>
                                          <p:attrName>style.visibility</p:attrName>
                                        </p:attrNameLst>
                                      </p:cBhvr>
                                      <p:to>
                                        <p:strVal val="visible"/>
                                      </p:to>
                                    </p:set>
                                    <p:animEffect transition="in" filter="wipe(left)">
                                      <p:cBhvr>
                                        <p:cTn id="176" dur="500"/>
                                        <p:tgtEl>
                                          <p:spTgt spid="9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34" grpId="0" build="p">
        <p:tmplLst>
          <p:tmpl lvl="1">
            <p:tnLst>
              <p:par>
                <p:cTn presetID="2" presetClass="entr" presetSubtype="2" decel="100000" fill="hold" nodeType="withEffect">
                  <p:stCondLst>
                    <p:cond delay="50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1+#ppt_w/2"/>
                          </p:val>
                        </p:tav>
                        <p:tav tm="100000">
                          <p:val>
                            <p:strVal val="#ppt_x"/>
                          </p:val>
                        </p:tav>
                      </p:tavLst>
                    </p:anim>
                    <p:anim calcmode="lin" valueType="num">
                      <p:cBhvr additive="base">
                        <p:cTn dur="1000" fill="hold"/>
                        <p:tgtEl>
                          <p:spTgt spid="34"/>
                        </p:tgtEl>
                        <p:attrNameLst>
                          <p:attrName>ppt_y</p:attrName>
                        </p:attrNameLst>
                      </p:cBhvr>
                      <p:tavLst>
                        <p:tav tm="0">
                          <p:val>
                            <p:strVal val="#ppt_y"/>
                          </p:val>
                        </p:tav>
                        <p:tav tm="100000">
                          <p:val>
                            <p:strVal val="#ppt_y"/>
                          </p:val>
                        </p:tav>
                      </p:tavLst>
                    </p:anim>
                  </p:childTnLst>
                </p:cTn>
              </p:par>
            </p:tnLst>
          </p:tmpl>
        </p:tmplLst>
      </p:bldP>
      <p:bldP spid="34" grpId="1" build="p">
        <p:tmplLst>
          <p:tmpl lvl="1">
            <p:tnLst>
              <p:par>
                <p:cTn presetID="10" presetClass="entr" presetSubtype="0" fill="hold" nodeType="withEffect">
                  <p:stCondLst>
                    <p:cond delay="10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4" grpId="2" build="p">
        <p:tmplLst>
          <p:tmpl lvl="1">
            <p:tnLst>
              <p:par>
                <p:cTn presetID="1" presetClass="exit" presetSubtype="0" fill="hold" nodeType="withEffect">
                  <p:stCondLst>
                    <p:cond delay="500"/>
                  </p:stCondLst>
                  <p:childTnLst>
                    <p:set>
                      <p:cBhvr>
                        <p:cTn dur="1" fill="hold">
                          <p:stCondLst>
                            <p:cond delay="0"/>
                          </p:stCondLst>
                        </p:cTn>
                        <p:tgtEl>
                          <p:spTgt spid="34"/>
                        </p:tgtEl>
                        <p:attrNameLst>
                          <p:attrName>style.visibility</p:attrName>
                        </p:attrNameLst>
                      </p:cBhvr>
                      <p:to>
                        <p:strVal val="hidden"/>
                      </p:to>
                    </p:set>
                  </p:childTnLst>
                </p:cTn>
              </p:par>
            </p:tnLst>
          </p:tmpl>
        </p:tmplLst>
      </p:bldP>
      <p:bldP spid="35" grpId="0" build="p">
        <p:tmplLst>
          <p:tmpl lvl="1">
            <p:tnLst>
              <p:par>
                <p:cTn presetID="2" presetClass="entr" presetSubtype="8"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0-#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P spid="87" grpId="0" animBg="1"/>
      <p:bldP spid="94" grpId="0" build="p">
        <p:tmplLst>
          <p:tmpl lvl="1">
            <p:tnLst>
              <p:par>
                <p:cTn presetID="2" presetClass="entr" presetSubtype="2" decel="100000" fill="hold" nodeType="withEffect">
                  <p:stCondLst>
                    <p:cond delay="50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fill="hold"/>
                        <p:tgtEl>
                          <p:spTgt spid="94"/>
                        </p:tgtEl>
                        <p:attrNameLst>
                          <p:attrName>ppt_x</p:attrName>
                        </p:attrNameLst>
                      </p:cBhvr>
                      <p:tavLst>
                        <p:tav tm="0">
                          <p:val>
                            <p:strVal val="1+#ppt_w/2"/>
                          </p:val>
                        </p:tav>
                        <p:tav tm="100000">
                          <p:val>
                            <p:strVal val="#ppt_x"/>
                          </p:val>
                        </p:tav>
                      </p:tavLst>
                    </p:anim>
                    <p:anim calcmode="lin" valueType="num">
                      <p:cBhvr additive="base">
                        <p:cTn dur="1000" fill="hold"/>
                        <p:tgtEl>
                          <p:spTgt spid="94"/>
                        </p:tgtEl>
                        <p:attrNameLst>
                          <p:attrName>ppt_y</p:attrName>
                        </p:attrNameLst>
                      </p:cBhvr>
                      <p:tavLst>
                        <p:tav tm="0">
                          <p:val>
                            <p:strVal val="#ppt_y"/>
                          </p:val>
                        </p:tav>
                        <p:tav tm="100000">
                          <p:val>
                            <p:strVal val="#ppt_y"/>
                          </p:val>
                        </p:tav>
                      </p:tavLst>
                    </p:anim>
                  </p:childTnLst>
                </p:cTn>
              </p:par>
            </p:tnLst>
          </p:tmpl>
        </p:tmplLst>
      </p:bldP>
      <p:bldP spid="94" grpId="1" build="p">
        <p:tmplLst>
          <p:tmpl lvl="1">
            <p:tnLst>
              <p:par>
                <p:cTn presetID="10" presetClass="entr" presetSubtype="0" fill="hold" nodeType="withEffect">
                  <p:stCondLst>
                    <p:cond delay="1000"/>
                  </p:stCondLst>
                  <p:childTnLst>
                    <p:set>
                      <p:cBhvr>
                        <p:cTn dur="1" fill="hold">
                          <p:stCondLst>
                            <p:cond delay="0"/>
                          </p:stCondLst>
                        </p:cTn>
                        <p:tgtEl>
                          <p:spTgt spid="94"/>
                        </p:tgtEl>
                        <p:attrNameLst>
                          <p:attrName>style.visibility</p:attrName>
                        </p:attrNameLst>
                      </p:cBhvr>
                      <p:to>
                        <p:strVal val="visible"/>
                      </p:to>
                    </p:set>
                    <p:animEffect transition="in" filter="fade">
                      <p:cBhvr>
                        <p:cTn dur="500"/>
                        <p:tgtEl>
                          <p:spTgt spid="94"/>
                        </p:tgtEl>
                      </p:cBhvr>
                    </p:animEffect>
                  </p:childTnLst>
                </p:cTn>
              </p:par>
            </p:tnLst>
          </p:tmpl>
        </p:tmplLst>
      </p:bldP>
      <p:bldP spid="94" grpId="2" build="p">
        <p:tmplLst>
          <p:tmpl lvl="1">
            <p:tnLst>
              <p:par>
                <p:cTn presetID="1" presetClass="exit" presetSubtype="0" fill="hold" nodeType="withEffect">
                  <p:stCondLst>
                    <p:cond delay="500"/>
                  </p:stCondLst>
                  <p:childTnLst>
                    <p:set>
                      <p:cBhvr>
                        <p:cTn dur="1" fill="hold">
                          <p:stCondLst>
                            <p:cond delay="0"/>
                          </p:stCondLst>
                        </p:cTn>
                        <p:tgtEl>
                          <p:spTgt spid="94"/>
                        </p:tgtEl>
                        <p:attrNameLst>
                          <p:attrName>style.visibility</p:attrName>
                        </p:attrNameLst>
                      </p:cBhvr>
                      <p:to>
                        <p:strVal val="hidden"/>
                      </p:to>
                    </p:set>
                  </p:childTnLst>
                </p:cTn>
              </p:par>
            </p:tnLst>
          </p:tmpl>
        </p:tmplLst>
      </p:bldP>
      <p:bldP spid="95" grpId="0" build="p">
        <p:tmplLst>
          <p:tmpl lvl="1">
            <p:tnLst>
              <p:par>
                <p:cTn presetID="2" presetClass="entr" presetSubtype="8" decel="10000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additive="base">
                        <p:cTn dur="500" fill="hold"/>
                        <p:tgtEl>
                          <p:spTgt spid="95"/>
                        </p:tgtEl>
                        <p:attrNameLst>
                          <p:attrName>ppt_x</p:attrName>
                        </p:attrNameLst>
                      </p:cBhvr>
                      <p:tavLst>
                        <p:tav tm="0">
                          <p:val>
                            <p:strVal val="0-#ppt_w/2"/>
                          </p:val>
                        </p:tav>
                        <p:tav tm="100000">
                          <p:val>
                            <p:strVal val="#ppt_x"/>
                          </p:val>
                        </p:tav>
                      </p:tavLst>
                    </p:anim>
                    <p:anim calcmode="lin" valueType="num">
                      <p:cBhvr additive="base">
                        <p:cTn dur="500" fill="hold"/>
                        <p:tgtEl>
                          <p:spTgt spid="95"/>
                        </p:tgtEl>
                        <p:attrNameLst>
                          <p:attrName>ppt_y</p:attrName>
                        </p:attrNameLst>
                      </p:cBhvr>
                      <p:tavLst>
                        <p:tav tm="0">
                          <p:val>
                            <p:strVal val="#ppt_y"/>
                          </p:val>
                        </p:tav>
                        <p:tav tm="100000">
                          <p:val>
                            <p:strVal val="#ppt_y"/>
                          </p:val>
                        </p:tav>
                      </p:tavLst>
                    </p:anim>
                  </p:childTnLst>
                </p:cTn>
              </p:par>
            </p:tnLst>
          </p:tmpl>
        </p:tmplLst>
      </p:bldP>
      <p:bldP spid="96" grpId="0" build="p">
        <p:tmplLst>
          <p:tmpl lvl="1">
            <p:tnLst>
              <p:par>
                <p:cTn presetID="22" presetClass="entr" presetSubtype="8"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wipe(left)">
                      <p:cBhvr>
                        <p:cTn dur="500"/>
                        <p:tgtEl>
                          <p:spTgt spid="96"/>
                        </p:tgtEl>
                      </p:cBhvr>
                    </p:animEffect>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二等辺三角形 10"/>
          <p:cNvSpPr/>
          <p:nvPr/>
        </p:nvSpPr>
        <p:spPr>
          <a:xfrm rot="5400000">
            <a:off x="2741254" y="135672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8" name="グループ化 7"/>
          <p:cNvGrpSpPr/>
          <p:nvPr/>
        </p:nvGrpSpPr>
        <p:grpSpPr>
          <a:xfrm>
            <a:off x="1738829" y="2497392"/>
            <a:ext cx="2564003" cy="442384"/>
            <a:chOff x="2539364" y="3126253"/>
            <a:chExt cx="5128897" cy="663576"/>
          </a:xfrm>
        </p:grpSpPr>
        <p:cxnSp>
          <p:nvCxnSpPr>
            <p:cNvPr id="9" name="直線コネクタ 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13" name="図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2149657"/>
            <a:ext cx="241228" cy="1148444"/>
          </a:xfrm>
          <a:prstGeom prst="rect">
            <a:avLst/>
          </a:prstGeom>
        </p:spPr>
      </p:pic>
      <p:sp>
        <p:nvSpPr>
          <p:cNvPr id="14" name="テキスト プレースホルダー 5"/>
          <p:cNvSpPr>
            <a:spLocks noGrp="1"/>
          </p:cNvSpPr>
          <p:nvPr>
            <p:ph type="body" sz="quarter" idx="15" hasCustomPrompt="1"/>
          </p:nvPr>
        </p:nvSpPr>
        <p:spPr>
          <a:xfrm>
            <a:off x="1738828" y="2497397"/>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16" hasCustomPrompt="1"/>
          </p:nvPr>
        </p:nvSpPr>
        <p:spPr>
          <a:xfrm>
            <a:off x="457848" y="249830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16" name="テキスト プレースホルダー 5"/>
          <p:cNvSpPr>
            <a:spLocks noGrp="1"/>
          </p:cNvSpPr>
          <p:nvPr>
            <p:ph type="body" sz="quarter" idx="17" hasCustomPrompt="1"/>
          </p:nvPr>
        </p:nvSpPr>
        <p:spPr>
          <a:xfrm>
            <a:off x="1732843" y="3023841"/>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17" name="二等辺三角形 10"/>
          <p:cNvSpPr/>
          <p:nvPr/>
        </p:nvSpPr>
        <p:spPr>
          <a:xfrm rot="5400000">
            <a:off x="2741254" y="307274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18" name="グループ化 17"/>
          <p:cNvGrpSpPr/>
          <p:nvPr/>
        </p:nvGrpSpPr>
        <p:grpSpPr>
          <a:xfrm>
            <a:off x="1738829" y="4213413"/>
            <a:ext cx="2564003" cy="442384"/>
            <a:chOff x="2539364" y="3126253"/>
            <a:chExt cx="5128897" cy="663576"/>
          </a:xfrm>
        </p:grpSpPr>
        <p:cxnSp>
          <p:nvCxnSpPr>
            <p:cNvPr id="19" name="直線コネクタ 1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23" name="図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300" y="3865677"/>
            <a:ext cx="241228" cy="1148444"/>
          </a:xfrm>
          <a:prstGeom prst="rect">
            <a:avLst/>
          </a:prstGeom>
        </p:spPr>
      </p:pic>
      <p:sp>
        <p:nvSpPr>
          <p:cNvPr id="24" name="テキスト プレースホルダー 5"/>
          <p:cNvSpPr>
            <a:spLocks noGrp="1"/>
          </p:cNvSpPr>
          <p:nvPr>
            <p:ph type="body" sz="quarter" idx="18" hasCustomPrompt="1"/>
          </p:nvPr>
        </p:nvSpPr>
        <p:spPr>
          <a:xfrm>
            <a:off x="1738828" y="421341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19" hasCustomPrompt="1"/>
          </p:nvPr>
        </p:nvSpPr>
        <p:spPr>
          <a:xfrm>
            <a:off x="457848" y="421432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26" name="テキスト プレースホルダー 5"/>
          <p:cNvSpPr>
            <a:spLocks noGrp="1"/>
          </p:cNvSpPr>
          <p:nvPr>
            <p:ph type="body" sz="quarter" idx="20" hasCustomPrompt="1"/>
          </p:nvPr>
        </p:nvSpPr>
        <p:spPr>
          <a:xfrm>
            <a:off x="1732843" y="473985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67" name="二等辺三角形 10"/>
          <p:cNvSpPr/>
          <p:nvPr/>
        </p:nvSpPr>
        <p:spPr>
          <a:xfrm rot="5400000">
            <a:off x="6844460" y="1358564"/>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68" name="グループ化 67"/>
          <p:cNvGrpSpPr/>
          <p:nvPr/>
        </p:nvGrpSpPr>
        <p:grpSpPr>
          <a:xfrm>
            <a:off x="5842034" y="2499231"/>
            <a:ext cx="2564003" cy="442384"/>
            <a:chOff x="2539364" y="3126253"/>
            <a:chExt cx="5128897" cy="663576"/>
          </a:xfrm>
        </p:grpSpPr>
        <p:cxnSp>
          <p:nvCxnSpPr>
            <p:cNvPr id="69" name="直線コネクタ 6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73" name="図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2151494"/>
            <a:ext cx="241228" cy="1148444"/>
          </a:xfrm>
          <a:prstGeom prst="rect">
            <a:avLst/>
          </a:prstGeom>
        </p:spPr>
      </p:pic>
      <p:sp>
        <p:nvSpPr>
          <p:cNvPr id="74" name="テキスト プレースホルダー 5"/>
          <p:cNvSpPr>
            <a:spLocks noGrp="1"/>
          </p:cNvSpPr>
          <p:nvPr>
            <p:ph type="body" sz="quarter" idx="24" hasCustomPrompt="1"/>
          </p:nvPr>
        </p:nvSpPr>
        <p:spPr>
          <a:xfrm>
            <a:off x="5842031" y="249923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5" hasCustomPrompt="1"/>
          </p:nvPr>
        </p:nvSpPr>
        <p:spPr>
          <a:xfrm>
            <a:off x="4561053" y="2500147"/>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76" name="テキスト プレースホルダー 5"/>
          <p:cNvSpPr>
            <a:spLocks noGrp="1"/>
          </p:cNvSpPr>
          <p:nvPr>
            <p:ph type="body" sz="quarter" idx="26" hasCustomPrompt="1"/>
          </p:nvPr>
        </p:nvSpPr>
        <p:spPr>
          <a:xfrm>
            <a:off x="5836048" y="302567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
        <p:nvSpPr>
          <p:cNvPr id="77" name="二等辺三角形 10"/>
          <p:cNvSpPr/>
          <p:nvPr/>
        </p:nvSpPr>
        <p:spPr>
          <a:xfrm rot="5400000">
            <a:off x="6844460" y="3074582"/>
            <a:ext cx="599927" cy="2734304"/>
          </a:xfrm>
          <a:custGeom>
            <a:avLst/>
            <a:gdLst/>
            <a:ahLst/>
            <a:cxnLst/>
            <a:rect l="l" t="t" r="r" b="b"/>
            <a:pathLst>
              <a:path w="899888" h="5469558">
                <a:moveTo>
                  <a:pt x="0" y="5469558"/>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5469558"/>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78" name="グループ化 77"/>
          <p:cNvGrpSpPr/>
          <p:nvPr/>
        </p:nvGrpSpPr>
        <p:grpSpPr>
          <a:xfrm>
            <a:off x="5842034" y="4215251"/>
            <a:ext cx="2564003" cy="442384"/>
            <a:chOff x="2539364" y="3126253"/>
            <a:chExt cx="5128897" cy="663576"/>
          </a:xfrm>
        </p:grpSpPr>
        <p:cxnSp>
          <p:nvCxnSpPr>
            <p:cNvPr id="79" name="直線コネクタ 78"/>
            <p:cNvCxnSpPr/>
            <p:nvPr/>
          </p:nvCxnSpPr>
          <p:spPr>
            <a:xfrm>
              <a:off x="2539364" y="3126253"/>
              <a:ext cx="4782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a:off x="2539364" y="3789828"/>
              <a:ext cx="4782187"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83" name="図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2505" y="3867513"/>
            <a:ext cx="241228" cy="1148444"/>
          </a:xfrm>
          <a:prstGeom prst="rect">
            <a:avLst/>
          </a:prstGeom>
        </p:spPr>
      </p:pic>
      <p:sp>
        <p:nvSpPr>
          <p:cNvPr id="84" name="テキスト プレースホルダー 5"/>
          <p:cNvSpPr>
            <a:spLocks noGrp="1"/>
          </p:cNvSpPr>
          <p:nvPr>
            <p:ph type="body" sz="quarter" idx="27" hasCustomPrompt="1"/>
          </p:nvPr>
        </p:nvSpPr>
        <p:spPr>
          <a:xfrm>
            <a:off x="5842031" y="4215255"/>
            <a:ext cx="2390679"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85" name="テキスト プレースホルダー 5"/>
          <p:cNvSpPr>
            <a:spLocks noGrp="1"/>
          </p:cNvSpPr>
          <p:nvPr>
            <p:ph type="body" sz="quarter" idx="28" hasCustomPrompt="1"/>
          </p:nvPr>
        </p:nvSpPr>
        <p:spPr>
          <a:xfrm>
            <a:off x="4561053" y="4216169"/>
            <a:ext cx="1216216"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00:00 - 00:00</a:t>
            </a:r>
            <a:endParaRPr kumimoji="1" lang="ja-JP" altLang="en-US" dirty="0"/>
          </a:p>
        </p:txBody>
      </p:sp>
      <p:sp>
        <p:nvSpPr>
          <p:cNvPr id="86" name="テキスト プレースホルダー 5"/>
          <p:cNvSpPr>
            <a:spLocks noGrp="1"/>
          </p:cNvSpPr>
          <p:nvPr>
            <p:ph type="body" sz="quarter" idx="29" hasCustomPrompt="1"/>
          </p:nvPr>
        </p:nvSpPr>
        <p:spPr>
          <a:xfrm>
            <a:off x="5836048" y="4741699"/>
            <a:ext cx="2447455" cy="678836"/>
          </a:xfrm>
        </p:spPr>
        <p:txBody>
          <a:bodyPr anchor="t">
            <a:normAutofit/>
          </a:bodyPr>
          <a:lstStyle>
            <a:lvl1pPr algn="l">
              <a:lnSpc>
                <a:spcPct val="130000"/>
              </a:lnSpc>
              <a:spcBef>
                <a:spcPts val="0"/>
              </a:spcBef>
              <a:defRPr sz="11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421395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250"/>
                                        <p:tgtEl>
                                          <p:spTgt spid="13"/>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par>
                                <p:cTn id="21" presetID="22" presetClass="entr" presetSubtype="8"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par>
                                <p:cTn id="24" presetID="2" presetClass="entr" presetSubtype="2" decel="100000" fill="hold" grpId="0" nodeType="withEffect">
                                  <p:stCondLst>
                                    <p:cond delay="500"/>
                                  </p:stCondLst>
                                  <p:childTnLst>
                                    <p:set>
                                      <p:cBhvr>
                                        <p:cTn id="25" dur="1" fill="hold">
                                          <p:stCondLst>
                                            <p:cond delay="0"/>
                                          </p:stCondLst>
                                        </p:cTn>
                                        <p:tgtEl>
                                          <p:spTgt spid="14">
                                            <p:txEl>
                                              <p:pRg st="0" end="0"/>
                                            </p:txEl>
                                          </p:spTgt>
                                        </p:tgtEl>
                                        <p:attrNameLst>
                                          <p:attrName>style.visibility</p:attrName>
                                        </p:attrNameLst>
                                      </p:cBhvr>
                                      <p:to>
                                        <p:strVal val="visible"/>
                                      </p:to>
                                    </p:set>
                                    <p:anim calcmode="lin" valueType="num">
                                      <p:cBhvr additive="base">
                                        <p:cTn id="2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14">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1" nodeType="withEffect">
                                  <p:stCondLst>
                                    <p:cond delay="1000"/>
                                  </p:stCondLst>
                                  <p:childTnLst>
                                    <p:set>
                                      <p:cBhvr>
                                        <p:cTn id="29" dur="1" fill="hold">
                                          <p:stCondLst>
                                            <p:cond delay="0"/>
                                          </p:stCondLst>
                                        </p:cTn>
                                        <p:tgtEl>
                                          <p:spTgt spid="14">
                                            <p:txEl>
                                              <p:pRg st="0" end="0"/>
                                            </p:txEl>
                                          </p:spTgt>
                                        </p:tgtEl>
                                        <p:attrNameLst>
                                          <p:attrName>style.visibility</p:attrName>
                                        </p:attrNameLst>
                                      </p:cBhvr>
                                      <p:to>
                                        <p:strVal val="visible"/>
                                      </p:to>
                                    </p:set>
                                    <p:animEffect transition="in" filter="fade">
                                      <p:cBhvr>
                                        <p:cTn id="30" dur="500"/>
                                        <p:tgtEl>
                                          <p:spTgt spid="14">
                                            <p:txEl>
                                              <p:pRg st="0" end="0"/>
                                            </p:txEl>
                                          </p:spTgt>
                                        </p:tgtEl>
                                      </p:cBhvr>
                                    </p:animEffect>
                                  </p:childTnLst>
                                </p:cTn>
                              </p:par>
                              <p:par>
                                <p:cTn id="31" presetID="1" presetClass="exit" presetSubtype="0" fill="hold" grpId="2" nodeType="withEffect">
                                  <p:stCondLst>
                                    <p:cond delay="500"/>
                                  </p:stCondLst>
                                  <p:childTnLst>
                                    <p:set>
                                      <p:cBhvr>
                                        <p:cTn id="32" dur="1" fill="hold">
                                          <p:stCondLst>
                                            <p:cond delay="0"/>
                                          </p:stCondLst>
                                        </p:cTn>
                                        <p:tgtEl>
                                          <p:spTgt spid="14">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16">
                                            <p:txEl>
                                              <p:pRg st="0" end="0"/>
                                            </p:txEl>
                                          </p:spTgt>
                                        </p:tgtEl>
                                        <p:attrNameLst>
                                          <p:attrName>style.visibility</p:attrName>
                                        </p:attrNameLst>
                                      </p:cBhvr>
                                      <p:to>
                                        <p:strVal val="visible"/>
                                      </p:to>
                                    </p:set>
                                    <p:animEffect transition="in" filter="wipe(left)">
                                      <p:cBhvr>
                                        <p:cTn id="36" dur="500"/>
                                        <p:tgtEl>
                                          <p:spTgt spid="16">
                                            <p:txEl>
                                              <p:pRg st="0" end="0"/>
                                            </p:txEl>
                                          </p:spTgt>
                                        </p:tgtEl>
                                      </p:cBhvr>
                                    </p:animEffect>
                                  </p:childTnLst>
                                </p:cTn>
                              </p:par>
                            </p:childTnLst>
                          </p:cTn>
                        </p:par>
                        <p:par>
                          <p:cTn id="37" fill="hold">
                            <p:stCondLst>
                              <p:cond delay="3000"/>
                            </p:stCondLst>
                            <p:childTnLst>
                              <p:par>
                                <p:cTn id="38" presetID="2" presetClass="entr" presetSubtype="8" decel="100000"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additive="base">
                                        <p:cTn id="40"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2" presetClass="entr" presetSubtype="1"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250"/>
                                        <p:tgtEl>
                                          <p:spTgt spid="23"/>
                                        </p:tgtEl>
                                      </p:cBhvr>
                                    </p:animEffect>
                                  </p:childTnLst>
                                </p:cTn>
                              </p:par>
                              <p:par>
                                <p:cTn id="46" presetID="22" presetClass="entr" presetSubtype="8"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par>
                                <p:cTn id="49" presetID="22" presetClass="entr" presetSubtype="8" fill="hold" nodeType="withEffect">
                                  <p:stCondLst>
                                    <p:cond delay="500"/>
                                  </p:stCondLst>
                                  <p:childTnLst>
                                    <p:set>
                                      <p:cBhvr>
                                        <p:cTn id="50" dur="1" fill="hold">
                                          <p:stCondLst>
                                            <p:cond delay="0"/>
                                          </p:stCondLst>
                                        </p:cTn>
                                        <p:tgtEl>
                                          <p:spTgt spid="18"/>
                                        </p:tgtEl>
                                        <p:attrNameLst>
                                          <p:attrName>style.visibility</p:attrName>
                                        </p:attrNameLst>
                                      </p:cBhvr>
                                      <p:to>
                                        <p:strVal val="visible"/>
                                      </p:to>
                                    </p:set>
                                    <p:animEffect transition="in" filter="wipe(left)">
                                      <p:cBhvr>
                                        <p:cTn id="51" dur="500"/>
                                        <p:tgtEl>
                                          <p:spTgt spid="18"/>
                                        </p:tgtEl>
                                      </p:cBhvr>
                                    </p:animEffect>
                                  </p:childTnLst>
                                </p:cTn>
                              </p:par>
                              <p:par>
                                <p:cTn id="52" presetID="2" presetClass="entr" presetSubtype="2" decel="100000" fill="hold" grpId="0" nodeType="withEffect">
                                  <p:stCondLst>
                                    <p:cond delay="500"/>
                                  </p:stCondLst>
                                  <p:childTnLst>
                                    <p:set>
                                      <p:cBhvr>
                                        <p:cTn id="53" dur="1" fill="hold">
                                          <p:stCondLst>
                                            <p:cond delay="0"/>
                                          </p:stCondLst>
                                        </p:cTn>
                                        <p:tgtEl>
                                          <p:spTgt spid="24">
                                            <p:txEl>
                                              <p:pRg st="0" end="0"/>
                                            </p:txEl>
                                          </p:spTgt>
                                        </p:tgtEl>
                                        <p:attrNameLst>
                                          <p:attrName>style.visibility</p:attrName>
                                        </p:attrNameLst>
                                      </p:cBhvr>
                                      <p:to>
                                        <p:strVal val="visible"/>
                                      </p:to>
                                    </p:set>
                                    <p:anim calcmode="lin" valueType="num">
                                      <p:cBhvr additive="base">
                                        <p:cTn id="54" dur="10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55" dur="1000" fill="hold"/>
                                        <p:tgtEl>
                                          <p:spTgt spid="24">
                                            <p:txEl>
                                              <p:pRg st="0" end="0"/>
                                            </p:txEl>
                                          </p:spTgt>
                                        </p:tgtEl>
                                        <p:attrNameLst>
                                          <p:attrName>ppt_y</p:attrName>
                                        </p:attrNameLst>
                                      </p:cBhvr>
                                      <p:tavLst>
                                        <p:tav tm="0">
                                          <p:val>
                                            <p:strVal val="#ppt_y"/>
                                          </p:val>
                                        </p:tav>
                                        <p:tav tm="100000">
                                          <p:val>
                                            <p:strVal val="#ppt_y"/>
                                          </p:val>
                                        </p:tav>
                                      </p:tavLst>
                                    </p:anim>
                                  </p:childTnLst>
                                </p:cTn>
                              </p:par>
                              <p:par>
                                <p:cTn id="56" presetID="10" presetClass="entr" presetSubtype="0" fill="hold" grpId="1" nodeType="withEffect">
                                  <p:stCondLst>
                                    <p:cond delay="1000"/>
                                  </p:stCondLst>
                                  <p:childTnLst>
                                    <p:set>
                                      <p:cBhvr>
                                        <p:cTn id="57" dur="1" fill="hold">
                                          <p:stCondLst>
                                            <p:cond delay="0"/>
                                          </p:stCondLst>
                                        </p:cTn>
                                        <p:tgtEl>
                                          <p:spTgt spid="24">
                                            <p:txEl>
                                              <p:pRg st="0" end="0"/>
                                            </p:txEl>
                                          </p:spTgt>
                                        </p:tgtEl>
                                        <p:attrNameLst>
                                          <p:attrName>style.visibility</p:attrName>
                                        </p:attrNameLst>
                                      </p:cBhvr>
                                      <p:to>
                                        <p:strVal val="visible"/>
                                      </p:to>
                                    </p:set>
                                    <p:animEffect transition="in" filter="fade">
                                      <p:cBhvr>
                                        <p:cTn id="58" dur="500"/>
                                        <p:tgtEl>
                                          <p:spTgt spid="24">
                                            <p:txEl>
                                              <p:pRg st="0" end="0"/>
                                            </p:txEl>
                                          </p:spTgt>
                                        </p:tgtEl>
                                      </p:cBhvr>
                                    </p:animEffect>
                                  </p:childTnLst>
                                </p:cTn>
                              </p:par>
                              <p:par>
                                <p:cTn id="59" presetID="1" presetClass="exit" presetSubtype="0" fill="hold" grpId="2" nodeType="withEffect">
                                  <p:stCondLst>
                                    <p:cond delay="500"/>
                                  </p:stCondLst>
                                  <p:childTnLst>
                                    <p:set>
                                      <p:cBhvr>
                                        <p:cTn id="60" dur="1" fill="hold">
                                          <p:stCondLst>
                                            <p:cond delay="0"/>
                                          </p:stCondLst>
                                        </p:cTn>
                                        <p:tgtEl>
                                          <p:spTgt spid="24">
                                            <p:txEl>
                                              <p:pRg st="0" end="0"/>
                                            </p:txEl>
                                          </p:spTgt>
                                        </p:tgtEl>
                                        <p:attrNameLst>
                                          <p:attrName>style.visibility</p:attrName>
                                        </p:attrNameLst>
                                      </p:cBhvr>
                                      <p:to>
                                        <p:strVal val="hidden"/>
                                      </p:to>
                                    </p:set>
                                  </p:childTnLst>
                                </p:cTn>
                              </p:par>
                            </p:childTnLst>
                          </p:cTn>
                        </p:par>
                        <p:par>
                          <p:cTn id="61" fill="hold">
                            <p:stCondLst>
                              <p:cond delay="5000"/>
                            </p:stCondLst>
                            <p:childTnLst>
                              <p:par>
                                <p:cTn id="62" presetID="22" presetClass="entr" presetSubtype="8" fill="hold" grpId="0" nodeType="afterEffect">
                                  <p:stCondLst>
                                    <p:cond delay="0"/>
                                  </p:stCondLst>
                                  <p:childTnLst>
                                    <p:set>
                                      <p:cBhvr>
                                        <p:cTn id="63" dur="1" fill="hold">
                                          <p:stCondLst>
                                            <p:cond delay="0"/>
                                          </p:stCondLst>
                                        </p:cTn>
                                        <p:tgtEl>
                                          <p:spTgt spid="26">
                                            <p:txEl>
                                              <p:pRg st="0" end="0"/>
                                            </p:txEl>
                                          </p:spTgt>
                                        </p:tgtEl>
                                        <p:attrNameLst>
                                          <p:attrName>style.visibility</p:attrName>
                                        </p:attrNameLst>
                                      </p:cBhvr>
                                      <p:to>
                                        <p:strVal val="visible"/>
                                      </p:to>
                                    </p:set>
                                    <p:animEffect transition="in" filter="wipe(left)">
                                      <p:cBhvr>
                                        <p:cTn id="64" dur="500"/>
                                        <p:tgtEl>
                                          <p:spTgt spid="26">
                                            <p:txEl>
                                              <p:pRg st="0" end="0"/>
                                            </p:txEl>
                                          </p:spTgt>
                                        </p:tgtEl>
                                      </p:cBhvr>
                                    </p:animEffect>
                                  </p:childTnLst>
                                </p:cTn>
                              </p:par>
                            </p:childTnLst>
                          </p:cTn>
                        </p:par>
                        <p:par>
                          <p:cTn id="65" fill="hold">
                            <p:stCondLst>
                              <p:cond delay="5500"/>
                            </p:stCondLst>
                            <p:childTnLst>
                              <p:par>
                                <p:cTn id="66" presetID="2" presetClass="entr" presetSubtype="8" decel="100000" fill="hold" grpId="0" nodeType="afterEffect">
                                  <p:stCondLst>
                                    <p:cond delay="0"/>
                                  </p:stCondLst>
                                  <p:childTnLst>
                                    <p:set>
                                      <p:cBhvr>
                                        <p:cTn id="67" dur="1" fill="hold">
                                          <p:stCondLst>
                                            <p:cond delay="0"/>
                                          </p:stCondLst>
                                        </p:cTn>
                                        <p:tgtEl>
                                          <p:spTgt spid="75">
                                            <p:txEl>
                                              <p:pRg st="0" end="0"/>
                                            </p:txEl>
                                          </p:spTgt>
                                        </p:tgtEl>
                                        <p:attrNameLst>
                                          <p:attrName>style.visibility</p:attrName>
                                        </p:attrNameLst>
                                      </p:cBhvr>
                                      <p:to>
                                        <p:strVal val="visible"/>
                                      </p:to>
                                    </p:set>
                                    <p:anim calcmode="lin" valueType="num">
                                      <p:cBhvr additive="base">
                                        <p:cTn id="68" dur="500" fill="hold"/>
                                        <p:tgtEl>
                                          <p:spTgt spid="75">
                                            <p:txEl>
                                              <p:pRg st="0" end="0"/>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1" fill="hold"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wipe(up)">
                                      <p:cBhvr>
                                        <p:cTn id="73" dur="250"/>
                                        <p:tgtEl>
                                          <p:spTgt spid="73"/>
                                        </p:tgtEl>
                                      </p:cBhvr>
                                    </p:animEffect>
                                  </p:childTnLst>
                                </p:cTn>
                              </p:par>
                              <p:par>
                                <p:cTn id="74" presetID="22" presetClass="entr" presetSubtype="8" fill="hold" grpId="0" nodeType="withEffect">
                                  <p:stCondLst>
                                    <p:cond delay="250"/>
                                  </p:stCondLst>
                                  <p:childTnLst>
                                    <p:set>
                                      <p:cBhvr>
                                        <p:cTn id="75" dur="1" fill="hold">
                                          <p:stCondLst>
                                            <p:cond delay="0"/>
                                          </p:stCondLst>
                                        </p:cTn>
                                        <p:tgtEl>
                                          <p:spTgt spid="67"/>
                                        </p:tgtEl>
                                        <p:attrNameLst>
                                          <p:attrName>style.visibility</p:attrName>
                                        </p:attrNameLst>
                                      </p:cBhvr>
                                      <p:to>
                                        <p:strVal val="visible"/>
                                      </p:to>
                                    </p:set>
                                    <p:animEffect transition="in" filter="wipe(left)">
                                      <p:cBhvr>
                                        <p:cTn id="76" dur="500"/>
                                        <p:tgtEl>
                                          <p:spTgt spid="67"/>
                                        </p:tgtEl>
                                      </p:cBhvr>
                                    </p:animEffect>
                                  </p:childTnLst>
                                </p:cTn>
                              </p:par>
                              <p:par>
                                <p:cTn id="77" presetID="22" presetClass="entr" presetSubtype="8" fill="hold" nodeType="withEffect">
                                  <p:stCondLst>
                                    <p:cond delay="500"/>
                                  </p:stCondLst>
                                  <p:childTnLst>
                                    <p:set>
                                      <p:cBhvr>
                                        <p:cTn id="78" dur="1" fill="hold">
                                          <p:stCondLst>
                                            <p:cond delay="0"/>
                                          </p:stCondLst>
                                        </p:cTn>
                                        <p:tgtEl>
                                          <p:spTgt spid="68"/>
                                        </p:tgtEl>
                                        <p:attrNameLst>
                                          <p:attrName>style.visibility</p:attrName>
                                        </p:attrNameLst>
                                      </p:cBhvr>
                                      <p:to>
                                        <p:strVal val="visible"/>
                                      </p:to>
                                    </p:set>
                                    <p:animEffect transition="in" filter="wipe(left)">
                                      <p:cBhvr>
                                        <p:cTn id="79" dur="500"/>
                                        <p:tgtEl>
                                          <p:spTgt spid="68"/>
                                        </p:tgtEl>
                                      </p:cBhvr>
                                    </p:animEffect>
                                  </p:childTnLst>
                                </p:cTn>
                              </p:par>
                              <p:par>
                                <p:cTn id="80" presetID="2" presetClass="entr" presetSubtype="2" decel="100000" fill="hold" grpId="0" nodeType="withEffect">
                                  <p:stCondLst>
                                    <p:cond delay="500"/>
                                  </p:stCondLst>
                                  <p:childTnLst>
                                    <p:set>
                                      <p:cBhvr>
                                        <p:cTn id="81" dur="1" fill="hold">
                                          <p:stCondLst>
                                            <p:cond delay="0"/>
                                          </p:stCondLst>
                                        </p:cTn>
                                        <p:tgtEl>
                                          <p:spTgt spid="74">
                                            <p:txEl>
                                              <p:pRg st="0" end="0"/>
                                            </p:txEl>
                                          </p:spTgt>
                                        </p:tgtEl>
                                        <p:attrNameLst>
                                          <p:attrName>style.visibility</p:attrName>
                                        </p:attrNameLst>
                                      </p:cBhvr>
                                      <p:to>
                                        <p:strVal val="visible"/>
                                      </p:to>
                                    </p:set>
                                    <p:anim calcmode="lin" valueType="num">
                                      <p:cBhvr additive="base">
                                        <p:cTn id="82"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83" dur="1000" fill="hold"/>
                                        <p:tgtEl>
                                          <p:spTgt spid="74">
                                            <p:txEl>
                                              <p:pRg st="0" end="0"/>
                                            </p:txEl>
                                          </p:spTgt>
                                        </p:tgtEl>
                                        <p:attrNameLst>
                                          <p:attrName>ppt_y</p:attrName>
                                        </p:attrNameLst>
                                      </p:cBhvr>
                                      <p:tavLst>
                                        <p:tav tm="0">
                                          <p:val>
                                            <p:strVal val="#ppt_y"/>
                                          </p:val>
                                        </p:tav>
                                        <p:tav tm="100000">
                                          <p:val>
                                            <p:strVal val="#ppt_y"/>
                                          </p:val>
                                        </p:tav>
                                      </p:tavLst>
                                    </p:anim>
                                  </p:childTnLst>
                                </p:cTn>
                              </p:par>
                              <p:par>
                                <p:cTn id="84" presetID="10" presetClass="entr" presetSubtype="0" fill="hold" grpId="1" nodeType="withEffect">
                                  <p:stCondLst>
                                    <p:cond delay="1000"/>
                                  </p:stCondLst>
                                  <p:childTnLst>
                                    <p:set>
                                      <p:cBhvr>
                                        <p:cTn id="85" dur="1" fill="hold">
                                          <p:stCondLst>
                                            <p:cond delay="0"/>
                                          </p:stCondLst>
                                        </p:cTn>
                                        <p:tgtEl>
                                          <p:spTgt spid="74">
                                            <p:txEl>
                                              <p:pRg st="0" end="0"/>
                                            </p:txEl>
                                          </p:spTgt>
                                        </p:tgtEl>
                                        <p:attrNameLst>
                                          <p:attrName>style.visibility</p:attrName>
                                        </p:attrNameLst>
                                      </p:cBhvr>
                                      <p:to>
                                        <p:strVal val="visible"/>
                                      </p:to>
                                    </p:set>
                                    <p:animEffect transition="in" filter="fade">
                                      <p:cBhvr>
                                        <p:cTn id="86" dur="500"/>
                                        <p:tgtEl>
                                          <p:spTgt spid="74">
                                            <p:txEl>
                                              <p:pRg st="0" end="0"/>
                                            </p:txEl>
                                          </p:spTgt>
                                        </p:tgtEl>
                                      </p:cBhvr>
                                    </p:animEffect>
                                  </p:childTnLst>
                                </p:cTn>
                              </p:par>
                              <p:par>
                                <p:cTn id="87" presetID="1" presetClass="exit" presetSubtype="0" fill="hold" grpId="2" nodeType="withEffect">
                                  <p:stCondLst>
                                    <p:cond delay="500"/>
                                  </p:stCondLst>
                                  <p:childTnLst>
                                    <p:set>
                                      <p:cBhvr>
                                        <p:cTn id="88" dur="1" fill="hold">
                                          <p:stCondLst>
                                            <p:cond delay="0"/>
                                          </p:stCondLst>
                                        </p:cTn>
                                        <p:tgtEl>
                                          <p:spTgt spid="74">
                                            <p:txEl>
                                              <p:pRg st="0" end="0"/>
                                            </p:txEl>
                                          </p:spTgt>
                                        </p:tgtEl>
                                        <p:attrNameLst>
                                          <p:attrName>style.visibility</p:attrName>
                                        </p:attrNameLst>
                                      </p:cBhvr>
                                      <p:to>
                                        <p:strVal val="hidden"/>
                                      </p:to>
                                    </p:set>
                                  </p:childTnLst>
                                </p:cTn>
                              </p:par>
                            </p:childTnLst>
                          </p:cTn>
                        </p:par>
                        <p:par>
                          <p:cTn id="89" fill="hold">
                            <p:stCondLst>
                              <p:cond delay="7500"/>
                            </p:stCondLst>
                            <p:childTnLst>
                              <p:par>
                                <p:cTn id="90" presetID="22" presetClass="entr" presetSubtype="8" fill="hold" grpId="0" nodeType="afterEffect">
                                  <p:stCondLst>
                                    <p:cond delay="0"/>
                                  </p:stCondLst>
                                  <p:childTnLst>
                                    <p:set>
                                      <p:cBhvr>
                                        <p:cTn id="91" dur="1" fill="hold">
                                          <p:stCondLst>
                                            <p:cond delay="0"/>
                                          </p:stCondLst>
                                        </p:cTn>
                                        <p:tgtEl>
                                          <p:spTgt spid="76">
                                            <p:txEl>
                                              <p:pRg st="0" end="0"/>
                                            </p:txEl>
                                          </p:spTgt>
                                        </p:tgtEl>
                                        <p:attrNameLst>
                                          <p:attrName>style.visibility</p:attrName>
                                        </p:attrNameLst>
                                      </p:cBhvr>
                                      <p:to>
                                        <p:strVal val="visible"/>
                                      </p:to>
                                    </p:set>
                                    <p:animEffect transition="in" filter="wipe(left)">
                                      <p:cBhvr>
                                        <p:cTn id="92" dur="500"/>
                                        <p:tgtEl>
                                          <p:spTgt spid="76">
                                            <p:txEl>
                                              <p:pRg st="0" end="0"/>
                                            </p:txEl>
                                          </p:spTgt>
                                        </p:tgtEl>
                                      </p:cBhvr>
                                    </p:animEffect>
                                  </p:childTnLst>
                                </p:cTn>
                              </p:par>
                            </p:childTnLst>
                          </p:cTn>
                        </p:par>
                        <p:par>
                          <p:cTn id="93" fill="hold">
                            <p:stCondLst>
                              <p:cond delay="8000"/>
                            </p:stCondLst>
                            <p:childTnLst>
                              <p:par>
                                <p:cTn id="94" presetID="2" presetClass="entr" presetSubtype="8" decel="100000" fill="hold" grpId="0" nodeType="afterEffect">
                                  <p:stCondLst>
                                    <p:cond delay="0"/>
                                  </p:stCondLst>
                                  <p:childTnLst>
                                    <p:set>
                                      <p:cBhvr>
                                        <p:cTn id="95" dur="1" fill="hold">
                                          <p:stCondLst>
                                            <p:cond delay="0"/>
                                          </p:stCondLst>
                                        </p:cTn>
                                        <p:tgtEl>
                                          <p:spTgt spid="85">
                                            <p:txEl>
                                              <p:pRg st="0" end="0"/>
                                            </p:txEl>
                                          </p:spTgt>
                                        </p:tgtEl>
                                        <p:attrNameLst>
                                          <p:attrName>style.visibility</p:attrName>
                                        </p:attrNameLst>
                                      </p:cBhvr>
                                      <p:to>
                                        <p:strVal val="visible"/>
                                      </p:to>
                                    </p:set>
                                    <p:anim calcmode="lin" valueType="num">
                                      <p:cBhvr additive="base">
                                        <p:cTn id="96" dur="500" fill="hold"/>
                                        <p:tgtEl>
                                          <p:spTgt spid="85">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85">
                                            <p:txEl>
                                              <p:pRg st="0" end="0"/>
                                            </p:txEl>
                                          </p:spTgt>
                                        </p:tgtEl>
                                        <p:attrNameLst>
                                          <p:attrName>ppt_y</p:attrName>
                                        </p:attrNameLst>
                                      </p:cBhvr>
                                      <p:tavLst>
                                        <p:tav tm="0">
                                          <p:val>
                                            <p:strVal val="#ppt_y"/>
                                          </p:val>
                                        </p:tav>
                                        <p:tav tm="100000">
                                          <p:val>
                                            <p:strVal val="#ppt_y"/>
                                          </p:val>
                                        </p:tav>
                                      </p:tavLst>
                                    </p:anim>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up)">
                                      <p:cBhvr>
                                        <p:cTn id="101" dur="250"/>
                                        <p:tgtEl>
                                          <p:spTgt spid="83"/>
                                        </p:tgtEl>
                                      </p:cBhvr>
                                    </p:animEffect>
                                  </p:childTnLst>
                                </p:cTn>
                              </p:par>
                              <p:par>
                                <p:cTn id="102" presetID="22" presetClass="entr" presetSubtype="8" fill="hold" grpId="0" nodeType="withEffect">
                                  <p:stCondLst>
                                    <p:cond delay="250"/>
                                  </p:stCondLst>
                                  <p:childTnLst>
                                    <p:set>
                                      <p:cBhvr>
                                        <p:cTn id="103" dur="1" fill="hold">
                                          <p:stCondLst>
                                            <p:cond delay="0"/>
                                          </p:stCondLst>
                                        </p:cTn>
                                        <p:tgtEl>
                                          <p:spTgt spid="77"/>
                                        </p:tgtEl>
                                        <p:attrNameLst>
                                          <p:attrName>style.visibility</p:attrName>
                                        </p:attrNameLst>
                                      </p:cBhvr>
                                      <p:to>
                                        <p:strVal val="visible"/>
                                      </p:to>
                                    </p:set>
                                    <p:animEffect transition="in" filter="wipe(left)">
                                      <p:cBhvr>
                                        <p:cTn id="104" dur="500"/>
                                        <p:tgtEl>
                                          <p:spTgt spid="77"/>
                                        </p:tgtEl>
                                      </p:cBhvr>
                                    </p:animEffect>
                                  </p:childTnLst>
                                </p:cTn>
                              </p:par>
                              <p:par>
                                <p:cTn id="105" presetID="22" presetClass="entr" presetSubtype="8" fill="hold" nodeType="withEffect">
                                  <p:stCondLst>
                                    <p:cond delay="500"/>
                                  </p:stCondLst>
                                  <p:childTnLst>
                                    <p:set>
                                      <p:cBhvr>
                                        <p:cTn id="106" dur="1" fill="hold">
                                          <p:stCondLst>
                                            <p:cond delay="0"/>
                                          </p:stCondLst>
                                        </p:cTn>
                                        <p:tgtEl>
                                          <p:spTgt spid="78"/>
                                        </p:tgtEl>
                                        <p:attrNameLst>
                                          <p:attrName>style.visibility</p:attrName>
                                        </p:attrNameLst>
                                      </p:cBhvr>
                                      <p:to>
                                        <p:strVal val="visible"/>
                                      </p:to>
                                    </p:set>
                                    <p:animEffect transition="in" filter="wipe(left)">
                                      <p:cBhvr>
                                        <p:cTn id="107" dur="500"/>
                                        <p:tgtEl>
                                          <p:spTgt spid="78"/>
                                        </p:tgtEl>
                                      </p:cBhvr>
                                    </p:animEffect>
                                  </p:childTnLst>
                                </p:cTn>
                              </p:par>
                              <p:par>
                                <p:cTn id="108" presetID="2" presetClass="entr" presetSubtype="2" decel="100000" fill="hold" grpId="0" nodeType="withEffect">
                                  <p:stCondLst>
                                    <p:cond delay="500"/>
                                  </p:stCondLst>
                                  <p:childTnLst>
                                    <p:set>
                                      <p:cBhvr>
                                        <p:cTn id="109" dur="1" fill="hold">
                                          <p:stCondLst>
                                            <p:cond delay="0"/>
                                          </p:stCondLst>
                                        </p:cTn>
                                        <p:tgtEl>
                                          <p:spTgt spid="84">
                                            <p:txEl>
                                              <p:pRg st="0" end="0"/>
                                            </p:txEl>
                                          </p:spTgt>
                                        </p:tgtEl>
                                        <p:attrNameLst>
                                          <p:attrName>style.visibility</p:attrName>
                                        </p:attrNameLst>
                                      </p:cBhvr>
                                      <p:to>
                                        <p:strVal val="visible"/>
                                      </p:to>
                                    </p:set>
                                    <p:anim calcmode="lin" valueType="num">
                                      <p:cBhvr additive="base">
                                        <p:cTn id="110" dur="1000" fill="hold"/>
                                        <p:tgtEl>
                                          <p:spTgt spid="84">
                                            <p:txEl>
                                              <p:pRg st="0" end="0"/>
                                            </p:txEl>
                                          </p:spTgt>
                                        </p:tgtEl>
                                        <p:attrNameLst>
                                          <p:attrName>ppt_x</p:attrName>
                                        </p:attrNameLst>
                                      </p:cBhvr>
                                      <p:tavLst>
                                        <p:tav tm="0">
                                          <p:val>
                                            <p:strVal val="1+#ppt_w/2"/>
                                          </p:val>
                                        </p:tav>
                                        <p:tav tm="100000">
                                          <p:val>
                                            <p:strVal val="#ppt_x"/>
                                          </p:val>
                                        </p:tav>
                                      </p:tavLst>
                                    </p:anim>
                                    <p:anim calcmode="lin" valueType="num">
                                      <p:cBhvr additive="base">
                                        <p:cTn id="111" dur="1000" fill="hold"/>
                                        <p:tgtEl>
                                          <p:spTgt spid="84">
                                            <p:txEl>
                                              <p:pRg st="0" end="0"/>
                                            </p:txEl>
                                          </p:spTgt>
                                        </p:tgtEl>
                                        <p:attrNameLst>
                                          <p:attrName>ppt_y</p:attrName>
                                        </p:attrNameLst>
                                      </p:cBhvr>
                                      <p:tavLst>
                                        <p:tav tm="0">
                                          <p:val>
                                            <p:strVal val="#ppt_y"/>
                                          </p:val>
                                        </p:tav>
                                        <p:tav tm="100000">
                                          <p:val>
                                            <p:strVal val="#ppt_y"/>
                                          </p:val>
                                        </p:tav>
                                      </p:tavLst>
                                    </p:anim>
                                  </p:childTnLst>
                                </p:cTn>
                              </p:par>
                              <p:par>
                                <p:cTn id="112" presetID="10" presetClass="entr" presetSubtype="0" fill="hold" grpId="1" nodeType="withEffect">
                                  <p:stCondLst>
                                    <p:cond delay="1000"/>
                                  </p:stCondLst>
                                  <p:childTnLst>
                                    <p:set>
                                      <p:cBhvr>
                                        <p:cTn id="113" dur="1" fill="hold">
                                          <p:stCondLst>
                                            <p:cond delay="0"/>
                                          </p:stCondLst>
                                        </p:cTn>
                                        <p:tgtEl>
                                          <p:spTgt spid="84">
                                            <p:txEl>
                                              <p:pRg st="0" end="0"/>
                                            </p:txEl>
                                          </p:spTgt>
                                        </p:tgtEl>
                                        <p:attrNameLst>
                                          <p:attrName>style.visibility</p:attrName>
                                        </p:attrNameLst>
                                      </p:cBhvr>
                                      <p:to>
                                        <p:strVal val="visible"/>
                                      </p:to>
                                    </p:set>
                                    <p:animEffect transition="in" filter="fade">
                                      <p:cBhvr>
                                        <p:cTn id="114" dur="500"/>
                                        <p:tgtEl>
                                          <p:spTgt spid="84">
                                            <p:txEl>
                                              <p:pRg st="0" end="0"/>
                                            </p:txEl>
                                          </p:spTgt>
                                        </p:tgtEl>
                                      </p:cBhvr>
                                    </p:animEffect>
                                  </p:childTnLst>
                                </p:cTn>
                              </p:par>
                              <p:par>
                                <p:cTn id="115" presetID="1" presetClass="exit" presetSubtype="0" fill="hold" grpId="2" nodeType="withEffect">
                                  <p:stCondLst>
                                    <p:cond delay="500"/>
                                  </p:stCondLst>
                                  <p:childTnLst>
                                    <p:set>
                                      <p:cBhvr>
                                        <p:cTn id="116" dur="1" fill="hold">
                                          <p:stCondLst>
                                            <p:cond delay="0"/>
                                          </p:stCondLst>
                                        </p:cTn>
                                        <p:tgtEl>
                                          <p:spTgt spid="84">
                                            <p:txEl>
                                              <p:pRg st="0" end="0"/>
                                            </p:txEl>
                                          </p:spTgt>
                                        </p:tgtEl>
                                        <p:attrNameLst>
                                          <p:attrName>style.visibility</p:attrName>
                                        </p:attrNameLst>
                                      </p:cBhvr>
                                      <p:to>
                                        <p:strVal val="hidden"/>
                                      </p:to>
                                    </p:set>
                                  </p:childTnLst>
                                </p:cTn>
                              </p:par>
                            </p:childTnLst>
                          </p:cTn>
                        </p:par>
                        <p:par>
                          <p:cTn id="117" fill="hold">
                            <p:stCondLst>
                              <p:cond delay="10000"/>
                            </p:stCondLst>
                            <p:childTnLst>
                              <p:par>
                                <p:cTn id="118" presetID="22" presetClass="entr" presetSubtype="8" fill="hold" grpId="0" nodeType="afterEffect">
                                  <p:stCondLst>
                                    <p:cond delay="0"/>
                                  </p:stCondLst>
                                  <p:childTnLst>
                                    <p:set>
                                      <p:cBhvr>
                                        <p:cTn id="119" dur="1" fill="hold">
                                          <p:stCondLst>
                                            <p:cond delay="0"/>
                                          </p:stCondLst>
                                        </p:cTn>
                                        <p:tgtEl>
                                          <p:spTgt spid="86">
                                            <p:txEl>
                                              <p:pRg st="0" end="0"/>
                                            </p:txEl>
                                          </p:spTgt>
                                        </p:tgtEl>
                                        <p:attrNameLst>
                                          <p:attrName>style.visibility</p:attrName>
                                        </p:attrNameLst>
                                      </p:cBhvr>
                                      <p:to>
                                        <p:strVal val="visible"/>
                                      </p:to>
                                    </p:set>
                                    <p:animEffect transition="in" filter="wipe(left)">
                                      <p:cBhvr>
                                        <p:cTn id="120" dur="500"/>
                                        <p:tgtEl>
                                          <p:spTgt spid="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14" grpId="0" build="p">
        <p:tmplLst>
          <p:tmpl lvl="1">
            <p:tnLst>
              <p:par>
                <p:cTn presetID="2" presetClass="entr" presetSubtype="2" decel="100000"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ppt_y"/>
                          </p:val>
                        </p:tav>
                        <p:tav tm="100000">
                          <p:val>
                            <p:strVal val="#ppt_y"/>
                          </p:val>
                        </p:tav>
                      </p:tavLst>
                    </p:anim>
                  </p:childTnLst>
                </p:cTn>
              </p:par>
            </p:tnLst>
          </p:tmpl>
        </p:tmplLst>
      </p:bldP>
      <p:bldP spid="14" grpId="1" build="p">
        <p:tmplLst>
          <p:tmpl lvl="1">
            <p:tnLst>
              <p:par>
                <p:cTn presetID="10" presetClass="entr" presetSubtype="0" fill="hold" nodeType="withEffect">
                  <p:stCondLst>
                    <p:cond delay="10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4" grpId="2" build="p">
        <p:tmplLst>
          <p:tmpl lvl="1">
            <p:tnLst>
              <p:par>
                <p:cTn presetID="1" presetClass="exit" presetSubtype="0" fill="hold" nodeType="withEffect">
                  <p:stCondLst>
                    <p:cond delay="500"/>
                  </p:stCondLst>
                  <p:childTnLst>
                    <p:set>
                      <p:cBhvr>
                        <p:cTn dur="1" fill="hold">
                          <p:stCondLst>
                            <p:cond delay="0"/>
                          </p:stCondLst>
                        </p:cTn>
                        <p:tgtEl>
                          <p:spTgt spid="14"/>
                        </p:tgtEl>
                        <p:attrNameLst>
                          <p:attrName>style.visibility</p:attrName>
                        </p:attrNameLst>
                      </p:cBhvr>
                      <p:to>
                        <p:strVal val="hidden"/>
                      </p:to>
                    </p:set>
                  </p:childTnLst>
                </p:cTn>
              </p:par>
            </p:tnLst>
          </p:tmpl>
        </p:tmplLst>
      </p:bldP>
      <p:bldP spid="15" grpId="0" build="p">
        <p:tmplLst>
          <p:tmpl lvl="1">
            <p:tnLst>
              <p:par>
                <p:cTn presetID="2" presetClass="entr" presetSubtype="8"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24" grpId="0" build="p">
        <p:tmplLst>
          <p:tmpl lvl="1">
            <p:tnLst>
              <p:par>
                <p:cTn presetID="2" presetClass="entr" presetSubtype="2"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1000" fill="hold"/>
                        <p:tgtEl>
                          <p:spTgt spid="24"/>
                        </p:tgtEl>
                        <p:attrNameLst>
                          <p:attrName>ppt_x</p:attrName>
                        </p:attrNameLst>
                      </p:cBhvr>
                      <p:tavLst>
                        <p:tav tm="0">
                          <p:val>
                            <p:strVal val="1+#ppt_w/2"/>
                          </p:val>
                        </p:tav>
                        <p:tav tm="100000">
                          <p:val>
                            <p:strVal val="#ppt_x"/>
                          </p:val>
                        </p:tav>
                      </p:tavLst>
                    </p:anim>
                    <p:anim calcmode="lin" valueType="num">
                      <p:cBhvr additive="base">
                        <p:cTn dur="1000" fill="hold"/>
                        <p:tgtEl>
                          <p:spTgt spid="24"/>
                        </p:tgtEl>
                        <p:attrNameLst>
                          <p:attrName>ppt_y</p:attrName>
                        </p:attrNameLst>
                      </p:cBhvr>
                      <p:tavLst>
                        <p:tav tm="0">
                          <p:val>
                            <p:strVal val="#ppt_y"/>
                          </p:val>
                        </p:tav>
                        <p:tav tm="100000">
                          <p:val>
                            <p:strVal val="#ppt_y"/>
                          </p:val>
                        </p:tav>
                      </p:tavLst>
                    </p:anim>
                  </p:childTnLst>
                </p:cTn>
              </p:par>
            </p:tnLst>
          </p:tmpl>
        </p:tmplLst>
      </p:bldP>
      <p:bldP spid="24" grpId="1" build="p">
        <p:tmplLst>
          <p:tmpl lvl="1">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2" build="p">
        <p:tmplLst>
          <p:tmpl lvl="1">
            <p:tnLst>
              <p:par>
                <p:cTn presetID="1" presetClass="exit" presetSubtype="0" fill="hold" nodeType="withEffect">
                  <p:stCondLst>
                    <p:cond delay="500"/>
                  </p:stCondLst>
                  <p:childTnLst>
                    <p:set>
                      <p:cBhvr>
                        <p:cTn dur="1" fill="hold">
                          <p:stCondLst>
                            <p:cond delay="0"/>
                          </p:stCondLst>
                        </p:cTn>
                        <p:tgtEl>
                          <p:spTgt spid="24"/>
                        </p:tgtEl>
                        <p:attrNameLst>
                          <p:attrName>style.visibility</p:attrName>
                        </p:attrNameLst>
                      </p:cBhvr>
                      <p:to>
                        <p:strVal val="hidden"/>
                      </p:to>
                    </p:set>
                  </p:childTnLst>
                </p:cTn>
              </p:par>
            </p:tnLst>
          </p:tmpl>
        </p:tmplLst>
      </p:bldP>
      <p:bldP spid="25" grpId="0" build="p">
        <p:tmplLst>
          <p:tmpl lvl="1">
            <p:tnLst>
              <p:par>
                <p:cTn presetID="2" presetClass="entr" presetSubtype="8"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67" grpId="0" animBg="1"/>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4" grpId="1" build="p">
        <p:tmplLst>
          <p:tmpl lvl="1">
            <p:tnLst>
              <p:par>
                <p:cTn presetID="10" presetClass="entr" presetSubtype="0" fill="hold" nodeType="withEffect">
                  <p:stCondLst>
                    <p:cond delay="10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4" grpId="2" build="p">
        <p:tmplLst>
          <p:tmpl lvl="1">
            <p:tnLst>
              <p:par>
                <p:cTn presetID="1" presetClass="exit" presetSubtype="0" fill="hold" nodeType="withEffect">
                  <p:stCondLst>
                    <p:cond delay="500"/>
                  </p:stCondLst>
                  <p:childTnLst>
                    <p:set>
                      <p:cBhvr>
                        <p:cTn dur="1" fill="hold">
                          <p:stCondLst>
                            <p:cond delay="0"/>
                          </p:stCondLst>
                        </p:cTn>
                        <p:tgtEl>
                          <p:spTgt spid="74"/>
                        </p:tgtEl>
                        <p:attrNameLst>
                          <p:attrName>style.visibility</p:attrName>
                        </p:attrNameLst>
                      </p:cBhvr>
                      <p:to>
                        <p:strVal val="hidden"/>
                      </p:to>
                    </p:set>
                  </p:childTnLst>
                </p:cTn>
              </p:par>
            </p:tnLst>
          </p:tmpl>
        </p:tmplLst>
      </p:bldP>
      <p:bldP spid="75" grpId="0" build="p">
        <p:tmplLst>
          <p:tmpl lvl="1">
            <p:tnLst>
              <p:par>
                <p:cTn presetID="2" presetClass="entr" presetSubtype="8" decel="100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0-#ppt_w/2"/>
                          </p:val>
                        </p:tav>
                        <p:tav tm="100000">
                          <p:val>
                            <p:strVal val="#ppt_x"/>
                          </p:val>
                        </p:tav>
                      </p:tavLst>
                    </p:anim>
                    <p:anim calcmode="lin" valueType="num">
                      <p:cBhvr additive="base">
                        <p:cTn dur="5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84" grpId="0" build="p">
        <p:tmplLst>
          <p:tmpl lvl="1">
            <p:tnLst>
              <p:par>
                <p:cTn presetID="2" presetClass="entr" presetSubtype="2" decel="10000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1000" fill="hold"/>
                        <p:tgtEl>
                          <p:spTgt spid="84"/>
                        </p:tgtEl>
                        <p:attrNameLst>
                          <p:attrName>ppt_x</p:attrName>
                        </p:attrNameLst>
                      </p:cBhvr>
                      <p:tavLst>
                        <p:tav tm="0">
                          <p:val>
                            <p:strVal val="1+#ppt_w/2"/>
                          </p:val>
                        </p:tav>
                        <p:tav tm="100000">
                          <p:val>
                            <p:strVal val="#ppt_x"/>
                          </p:val>
                        </p:tav>
                      </p:tavLst>
                    </p:anim>
                    <p:anim calcmode="lin" valueType="num">
                      <p:cBhvr additive="base">
                        <p:cTn dur="1000" fill="hold"/>
                        <p:tgtEl>
                          <p:spTgt spid="84"/>
                        </p:tgtEl>
                        <p:attrNameLst>
                          <p:attrName>ppt_y</p:attrName>
                        </p:attrNameLst>
                      </p:cBhvr>
                      <p:tavLst>
                        <p:tav tm="0">
                          <p:val>
                            <p:strVal val="#ppt_y"/>
                          </p:val>
                        </p:tav>
                        <p:tav tm="100000">
                          <p:val>
                            <p:strVal val="#ppt_y"/>
                          </p:val>
                        </p:tav>
                      </p:tavLst>
                    </p:anim>
                  </p:childTnLst>
                </p:cTn>
              </p:par>
            </p:tnLst>
          </p:tmpl>
        </p:tmplLst>
      </p:bldP>
      <p:bldP spid="84" grpId="1" build="p">
        <p:tmplLst>
          <p:tmpl lvl="1">
            <p:tnLst>
              <p:par>
                <p:cTn presetID="10" presetClass="entr" presetSubtype="0" fill="hold" nodeType="withEffect">
                  <p:stCondLst>
                    <p:cond delay="10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4" grpId="2" build="p">
        <p:tmplLst>
          <p:tmpl lvl="1">
            <p:tnLst>
              <p:par>
                <p:cTn presetID="1" presetClass="exit" presetSubtype="0" fill="hold" nodeType="withEffect">
                  <p:stCondLst>
                    <p:cond delay="500"/>
                  </p:stCondLst>
                  <p:childTnLst>
                    <p:set>
                      <p:cBhvr>
                        <p:cTn dur="1" fill="hold">
                          <p:stCondLst>
                            <p:cond delay="0"/>
                          </p:stCondLst>
                        </p:cTn>
                        <p:tgtEl>
                          <p:spTgt spid="84"/>
                        </p:tgtEl>
                        <p:attrNameLst>
                          <p:attrName>style.visibility</p:attrName>
                        </p:attrNameLst>
                      </p:cBhvr>
                      <p:to>
                        <p:strVal val="hidden"/>
                      </p:to>
                    </p:set>
                  </p:childTnLst>
                </p:cTn>
              </p:par>
            </p:tnLst>
          </p:tmpl>
        </p:tmplLst>
      </p:bldP>
      <p:bldP spid="85" grpId="0" build="p">
        <p:tmplLst>
          <p:tmpl lvl="1">
            <p:tnLst>
              <p:par>
                <p:cTn presetID="2" presetClass="entr" presetSubtype="8" decel="10000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0-#ppt_w/2"/>
                          </p:val>
                        </p:tav>
                        <p:tav tm="100000">
                          <p:val>
                            <p:strVal val="#ppt_x"/>
                          </p:val>
                        </p:tav>
                      </p:tavLst>
                    </p:anim>
                    <p:anim calcmode="lin" valueType="num">
                      <p:cBhvr additive="base">
                        <p:cTn dur="500" fill="hold"/>
                        <p:tgtEl>
                          <p:spTgt spid="85"/>
                        </p:tgtEl>
                        <p:attrNameLst>
                          <p:attrName>ppt_y</p:attrName>
                        </p:attrNameLst>
                      </p:cBhvr>
                      <p:tavLst>
                        <p:tav tm="0">
                          <p:val>
                            <p:strVal val="#ppt_y"/>
                          </p:val>
                        </p:tav>
                        <p:tav tm="100000">
                          <p:val>
                            <p:strVal val="#ppt_y"/>
                          </p:val>
                        </p:tav>
                      </p:tavLst>
                    </p:anim>
                  </p:childTnLst>
                </p:cTn>
              </p:par>
            </p:tnLst>
          </p:tmpl>
        </p:tmplLst>
      </p:bldP>
      <p:bldP spid="86" grpId="0" build="p">
        <p:tmplLst>
          <p:tmpl lvl="1">
            <p:tnLst>
              <p:par>
                <p:cTn presetID="22" presetClass="entr" presetSubtype="8"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wipe(left)">
                      <p:cBhvr>
                        <p:cTn dur="500"/>
                        <p:tgtEl>
                          <p:spTgt spid="86"/>
                        </p:tgtEl>
                      </p:cBhvr>
                    </p:animEffect>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 Image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3" name="正方形/長方形 32"/>
          <p:cNvSpPr/>
          <p:nvPr/>
        </p:nvSpPr>
        <p:spPr>
          <a:xfrm>
            <a:off x="428097" y="2095855"/>
            <a:ext cx="3968968" cy="3288951"/>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34" name="直線コネクタ 33"/>
          <p:cNvCxnSpPr/>
          <p:nvPr/>
        </p:nvCxnSpPr>
        <p:spPr>
          <a:xfrm>
            <a:off x="442610" y="2216583"/>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526408" y="2095855"/>
            <a:ext cx="0" cy="328895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p:nvCxnSpPr>
        <p:spPr>
          <a:xfrm>
            <a:off x="442610" y="525127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V="1">
            <a:off x="4295483" y="2066821"/>
            <a:ext cx="0" cy="3317979"/>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8" name="図プレースホルダー 24"/>
          <p:cNvSpPr>
            <a:spLocks noGrp="1"/>
          </p:cNvSpPr>
          <p:nvPr>
            <p:ph type="pic" sz="quarter" idx="14" hasCustomPrompt="1"/>
          </p:nvPr>
        </p:nvSpPr>
        <p:spPr>
          <a:xfrm>
            <a:off x="582511" y="2282082"/>
            <a:ext cx="3660140" cy="2891055"/>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9" name="二等辺三角形 10"/>
          <p:cNvSpPr/>
          <p:nvPr/>
        </p:nvSpPr>
        <p:spPr>
          <a:xfrm rot="5400000">
            <a:off x="6212804" y="537004"/>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0" name="グループ化 39"/>
          <p:cNvGrpSpPr/>
          <p:nvPr/>
        </p:nvGrpSpPr>
        <p:grpSpPr>
          <a:xfrm>
            <a:off x="4824944" y="2055593"/>
            <a:ext cx="3327367" cy="442384"/>
            <a:chOff x="1012371" y="3126253"/>
            <a:chExt cx="6655890" cy="663576"/>
          </a:xfrm>
        </p:grpSpPr>
        <p:cxnSp>
          <p:nvCxnSpPr>
            <p:cNvPr id="41" name="直線コネクタ 40"/>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3" name="直線コネクタ 42"/>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45" name="図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778" y="1707859"/>
            <a:ext cx="241228" cy="1148444"/>
          </a:xfrm>
          <a:prstGeom prst="rect">
            <a:avLst/>
          </a:prstGeom>
        </p:spPr>
      </p:pic>
      <p:sp>
        <p:nvSpPr>
          <p:cNvPr id="46" name="テキスト プレースホルダー 5"/>
          <p:cNvSpPr>
            <a:spLocks noGrp="1"/>
          </p:cNvSpPr>
          <p:nvPr>
            <p:ph type="body" sz="quarter" idx="15" hasCustomPrompt="1"/>
          </p:nvPr>
        </p:nvSpPr>
        <p:spPr>
          <a:xfrm>
            <a:off x="4824943" y="2055601"/>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7" name="テキスト プレースホルダー 5"/>
          <p:cNvSpPr>
            <a:spLocks noGrp="1"/>
          </p:cNvSpPr>
          <p:nvPr>
            <p:ph type="body" sz="quarter" idx="12" hasCustomPrompt="1"/>
          </p:nvPr>
        </p:nvSpPr>
        <p:spPr>
          <a:xfrm>
            <a:off x="4824943" y="2610619"/>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
        <p:nvSpPr>
          <p:cNvPr id="48" name="二等辺三角形 10"/>
          <p:cNvSpPr/>
          <p:nvPr/>
        </p:nvSpPr>
        <p:spPr>
          <a:xfrm rot="5400000">
            <a:off x="6213757" y="2638861"/>
            <a:ext cx="599927" cy="3490163"/>
          </a:xfrm>
          <a:custGeom>
            <a:avLst/>
            <a:gdLst/>
            <a:ahLst/>
            <a:cxnLst/>
            <a:rect l="l" t="t" r="r" b="b"/>
            <a:pathLst>
              <a:path w="899888" h="6981537">
                <a:moveTo>
                  <a:pt x="0" y="6981537"/>
                </a:moveTo>
                <a:lnTo>
                  <a:pt x="0" y="5379493"/>
                </a:lnTo>
                <a:lnTo>
                  <a:pt x="0" y="2083768"/>
                </a:lnTo>
                <a:lnTo>
                  <a:pt x="0" y="2082768"/>
                </a:lnTo>
                <a:lnTo>
                  <a:pt x="0" y="481724"/>
                </a:lnTo>
                <a:lnTo>
                  <a:pt x="0" y="480724"/>
                </a:lnTo>
                <a:lnTo>
                  <a:pt x="934" y="480724"/>
                </a:lnTo>
                <a:lnTo>
                  <a:pt x="449944" y="0"/>
                </a:lnTo>
                <a:lnTo>
                  <a:pt x="898954" y="480724"/>
                </a:lnTo>
                <a:lnTo>
                  <a:pt x="899888" y="480724"/>
                </a:lnTo>
                <a:lnTo>
                  <a:pt x="899888" y="481724"/>
                </a:lnTo>
                <a:lnTo>
                  <a:pt x="899888" y="2082768"/>
                </a:lnTo>
                <a:lnTo>
                  <a:pt x="899888" y="2083768"/>
                </a:lnTo>
                <a:lnTo>
                  <a:pt x="899888" y="5379493"/>
                </a:lnTo>
                <a:lnTo>
                  <a:pt x="899888" y="6981537"/>
                </a:lnTo>
                <a:close/>
              </a:path>
            </a:pathLst>
          </a:cu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grpSp>
        <p:nvGrpSpPr>
          <p:cNvPr id="49" name="グループ化 48"/>
          <p:cNvGrpSpPr/>
          <p:nvPr/>
        </p:nvGrpSpPr>
        <p:grpSpPr>
          <a:xfrm>
            <a:off x="4825896" y="4157451"/>
            <a:ext cx="3327367" cy="442384"/>
            <a:chOff x="1012371" y="3126253"/>
            <a:chExt cx="6655890" cy="663576"/>
          </a:xfrm>
        </p:grpSpPr>
        <p:cxnSp>
          <p:nvCxnSpPr>
            <p:cNvPr id="50" name="直線コネクタ 49"/>
            <p:cNvCxnSpPr/>
            <p:nvPr/>
          </p:nvCxnSpPr>
          <p:spPr>
            <a:xfrm>
              <a:off x="1012371" y="3126253"/>
              <a:ext cx="630918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V="1">
              <a:off x="1012371" y="3789828"/>
              <a:ext cx="6309180" cy="1"/>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321551" y="3126253"/>
              <a:ext cx="346710" cy="339726"/>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p:nvPr/>
          </p:nvCxnSpPr>
          <p:spPr>
            <a:xfrm flipV="1">
              <a:off x="7321551" y="3465979"/>
              <a:ext cx="346710" cy="32385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pic>
        <p:nvPicPr>
          <p:cNvPr id="54" name="図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731" y="3809714"/>
            <a:ext cx="241228" cy="1148444"/>
          </a:xfrm>
          <a:prstGeom prst="rect">
            <a:avLst/>
          </a:prstGeom>
        </p:spPr>
      </p:pic>
      <p:sp>
        <p:nvSpPr>
          <p:cNvPr id="55" name="テキスト プレースホルダー 5"/>
          <p:cNvSpPr>
            <a:spLocks noGrp="1"/>
          </p:cNvSpPr>
          <p:nvPr>
            <p:ph type="body" sz="quarter" idx="18" hasCustomPrompt="1"/>
          </p:nvPr>
        </p:nvSpPr>
        <p:spPr>
          <a:xfrm>
            <a:off x="4825894" y="4157455"/>
            <a:ext cx="3154043"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9" hasCustomPrompt="1"/>
          </p:nvPr>
        </p:nvSpPr>
        <p:spPr>
          <a:xfrm>
            <a:off x="4825894" y="4712475"/>
            <a:ext cx="3154043" cy="1151755"/>
          </a:xfrm>
        </p:spPr>
        <p:txBody>
          <a:bodyPr anchor="t">
            <a:normAutofit/>
          </a:bodyPr>
          <a:lstStyle>
            <a:lvl1pPr algn="l">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64359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barn(outVertical)">
                                      <p:cBhvr>
                                        <p:cTn id="12" dur="500"/>
                                        <p:tgtEl>
                                          <p:spTgt spid="33"/>
                                        </p:tgtEl>
                                      </p:cBhvr>
                                    </p:animEffect>
                                  </p:childTnLst>
                                </p:cTn>
                              </p:par>
                              <p:par>
                                <p:cTn id="13" presetID="22" presetClass="entr" presetSubtype="4" fill="hold" nodeType="withEffect">
                                  <p:stCondLst>
                                    <p:cond delay="25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75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750"/>
                                        <p:tgtEl>
                                          <p:spTgt spid="35"/>
                                        </p:tgtEl>
                                      </p:cBhvr>
                                    </p:animEffect>
                                  </p:childTnLst>
                                </p:cTn>
                              </p:par>
                              <p:par>
                                <p:cTn id="19" presetID="22" presetClass="entr" presetSubtype="8" fill="hold" nodeType="withEffect">
                                  <p:stCondLst>
                                    <p:cond delay="25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750"/>
                                        <p:tgtEl>
                                          <p:spTgt spid="34"/>
                                        </p:tgtEl>
                                      </p:cBhvr>
                                    </p:animEffect>
                                  </p:childTnLst>
                                </p:cTn>
                              </p:par>
                              <p:par>
                                <p:cTn id="22" presetID="22" presetClass="entr" presetSubtype="2" fill="hold" nodeType="withEffect">
                                  <p:stCondLst>
                                    <p:cond delay="25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750"/>
                                        <p:tgtEl>
                                          <p:spTgt spid="36"/>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childTnLst>
                          </p:cTn>
                        </p:par>
                        <p:par>
                          <p:cTn id="28" fill="hold">
                            <p:stCondLst>
                              <p:cond delay="1500"/>
                            </p:stCondLst>
                            <p:childTnLst>
                              <p:par>
                                <p:cTn id="29" presetID="22" presetClass="entr" presetSubtype="1"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up)">
                                      <p:cBhvr>
                                        <p:cTn id="31" dur="250"/>
                                        <p:tgtEl>
                                          <p:spTgt spid="45"/>
                                        </p:tgtEl>
                                      </p:cBhvr>
                                    </p:animEffect>
                                  </p:childTnLst>
                                </p:cTn>
                              </p:par>
                              <p:par>
                                <p:cTn id="32" presetID="22" presetClass="entr" presetSubtype="8" fill="hold" grpId="0" nodeType="withEffect">
                                  <p:stCondLst>
                                    <p:cond delay="25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22" presetClass="entr" presetSubtype="8" fill="hold" nodeType="withEffect">
                                  <p:stCondLst>
                                    <p:cond delay="50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par>
                                <p:cTn id="38" presetID="2" presetClass="entr" presetSubtype="2" decel="100000" fill="hold" grpId="0" nodeType="withEffect">
                                  <p:stCondLst>
                                    <p:cond delay="500"/>
                                  </p:stCondLst>
                                  <p:childTnLst>
                                    <p:set>
                                      <p:cBhvr>
                                        <p:cTn id="39" dur="1" fill="hold">
                                          <p:stCondLst>
                                            <p:cond delay="0"/>
                                          </p:stCondLst>
                                        </p:cTn>
                                        <p:tgtEl>
                                          <p:spTgt spid="46">
                                            <p:txEl>
                                              <p:pRg st="0" end="0"/>
                                            </p:txEl>
                                          </p:spTgt>
                                        </p:tgtEl>
                                        <p:attrNameLst>
                                          <p:attrName>style.visibility</p:attrName>
                                        </p:attrNameLst>
                                      </p:cBhvr>
                                      <p:to>
                                        <p:strVal val="visible"/>
                                      </p:to>
                                    </p:set>
                                    <p:anim calcmode="lin" valueType="num">
                                      <p:cBhvr additive="base">
                                        <p:cTn id="40"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41" dur="1000" fill="hold"/>
                                        <p:tgtEl>
                                          <p:spTgt spid="46">
                                            <p:txEl>
                                              <p:pRg st="0" end="0"/>
                                            </p:txEl>
                                          </p:spTgt>
                                        </p:tgtEl>
                                        <p:attrNameLst>
                                          <p:attrName>ppt_y</p:attrName>
                                        </p:attrNameLst>
                                      </p:cBhvr>
                                      <p:tavLst>
                                        <p:tav tm="0">
                                          <p:val>
                                            <p:strVal val="#ppt_y"/>
                                          </p:val>
                                        </p:tav>
                                        <p:tav tm="100000">
                                          <p:val>
                                            <p:strVal val="#ppt_y"/>
                                          </p:val>
                                        </p:tav>
                                      </p:tavLst>
                                    </p:anim>
                                  </p:childTnLst>
                                </p:cTn>
                              </p:par>
                              <p:par>
                                <p:cTn id="42" presetID="10" presetClass="entr" presetSubtype="0" fill="hold" grpId="1" nodeType="withEffect">
                                  <p:stCondLst>
                                    <p:cond delay="1000"/>
                                  </p:stCondLst>
                                  <p:childTnLst>
                                    <p:set>
                                      <p:cBhvr>
                                        <p:cTn id="43" dur="1" fill="hold">
                                          <p:stCondLst>
                                            <p:cond delay="0"/>
                                          </p:stCondLst>
                                        </p:cTn>
                                        <p:tgtEl>
                                          <p:spTgt spid="46">
                                            <p:txEl>
                                              <p:pRg st="0" end="0"/>
                                            </p:txEl>
                                          </p:spTgt>
                                        </p:tgtEl>
                                        <p:attrNameLst>
                                          <p:attrName>style.visibility</p:attrName>
                                        </p:attrNameLst>
                                      </p:cBhvr>
                                      <p:to>
                                        <p:strVal val="visible"/>
                                      </p:to>
                                    </p:set>
                                    <p:animEffect transition="in" filter="fade">
                                      <p:cBhvr>
                                        <p:cTn id="44" dur="500"/>
                                        <p:tgtEl>
                                          <p:spTgt spid="46">
                                            <p:txEl>
                                              <p:pRg st="0" end="0"/>
                                            </p:txEl>
                                          </p:spTgt>
                                        </p:tgtEl>
                                      </p:cBhvr>
                                    </p:animEffect>
                                  </p:childTnLst>
                                </p:cTn>
                              </p:par>
                              <p:par>
                                <p:cTn id="45" presetID="1" presetClass="exit" presetSubtype="0" fill="hold" grpId="2" nodeType="withEffect">
                                  <p:stCondLst>
                                    <p:cond delay="500"/>
                                  </p:stCondLst>
                                  <p:childTnLst>
                                    <p:set>
                                      <p:cBhvr>
                                        <p:cTn id="46" dur="1" fill="hold">
                                          <p:stCondLst>
                                            <p:cond delay="0"/>
                                          </p:stCondLst>
                                        </p:cTn>
                                        <p:tgtEl>
                                          <p:spTgt spid="46">
                                            <p:txEl>
                                              <p:pRg st="0" end="0"/>
                                            </p:txEl>
                                          </p:spTgt>
                                        </p:tgtEl>
                                        <p:attrNameLst>
                                          <p:attrName>style.visibility</p:attrName>
                                        </p:attrNameLst>
                                      </p:cBhvr>
                                      <p:to>
                                        <p:strVal val="hidden"/>
                                      </p:to>
                                    </p:se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childTnLst>
                          </p:cTn>
                        </p:par>
                        <p:par>
                          <p:cTn id="51" fill="hold">
                            <p:stCondLst>
                              <p:cond delay="3500"/>
                            </p:stCondLst>
                            <p:childTnLst>
                              <p:par>
                                <p:cTn id="52" presetID="22" presetClass="entr" presetSubtype="1" fill="hold"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ipe(up)">
                                      <p:cBhvr>
                                        <p:cTn id="54" dur="250"/>
                                        <p:tgtEl>
                                          <p:spTgt spid="54"/>
                                        </p:tgtEl>
                                      </p:cBhvr>
                                    </p:animEffect>
                                  </p:childTnLst>
                                </p:cTn>
                              </p:par>
                              <p:par>
                                <p:cTn id="55" presetID="22" presetClass="entr" presetSubtype="8" fill="hold" grpId="0" nodeType="withEffect">
                                  <p:stCondLst>
                                    <p:cond delay="25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par>
                                <p:cTn id="58" presetID="22" presetClass="entr" presetSubtype="8" fill="hold" nodeType="withEffect">
                                  <p:stCondLst>
                                    <p:cond delay="500"/>
                                  </p:stCondLst>
                                  <p:childTnLst>
                                    <p:set>
                                      <p:cBhvr>
                                        <p:cTn id="59" dur="1" fill="hold">
                                          <p:stCondLst>
                                            <p:cond delay="0"/>
                                          </p:stCondLst>
                                        </p:cTn>
                                        <p:tgtEl>
                                          <p:spTgt spid="49"/>
                                        </p:tgtEl>
                                        <p:attrNameLst>
                                          <p:attrName>style.visibility</p:attrName>
                                        </p:attrNameLst>
                                      </p:cBhvr>
                                      <p:to>
                                        <p:strVal val="visible"/>
                                      </p:to>
                                    </p:set>
                                    <p:animEffect transition="in" filter="wipe(left)">
                                      <p:cBhvr>
                                        <p:cTn id="60" dur="500"/>
                                        <p:tgtEl>
                                          <p:spTgt spid="49"/>
                                        </p:tgtEl>
                                      </p:cBhvr>
                                    </p:animEffect>
                                  </p:childTnLst>
                                </p:cTn>
                              </p:par>
                              <p:par>
                                <p:cTn id="61" presetID="2" presetClass="entr" presetSubtype="2" decel="100000" fill="hold" grpId="0" nodeType="withEffect">
                                  <p:stCondLst>
                                    <p:cond delay="500"/>
                                  </p:stCondLst>
                                  <p:childTnLst>
                                    <p:set>
                                      <p:cBhvr>
                                        <p:cTn id="62" dur="1" fill="hold">
                                          <p:stCondLst>
                                            <p:cond delay="0"/>
                                          </p:stCondLst>
                                        </p:cTn>
                                        <p:tgtEl>
                                          <p:spTgt spid="55">
                                            <p:txEl>
                                              <p:pRg st="0" end="0"/>
                                            </p:txEl>
                                          </p:spTgt>
                                        </p:tgtEl>
                                        <p:attrNameLst>
                                          <p:attrName>style.visibility</p:attrName>
                                        </p:attrNameLst>
                                      </p:cBhvr>
                                      <p:to>
                                        <p:strVal val="visible"/>
                                      </p:to>
                                    </p:set>
                                    <p:anim calcmode="lin" valueType="num">
                                      <p:cBhvr additive="base">
                                        <p:cTn id="63" dur="1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64" dur="1000" fill="hold"/>
                                        <p:tgtEl>
                                          <p:spTgt spid="55">
                                            <p:txEl>
                                              <p:pRg st="0" end="0"/>
                                            </p:txEl>
                                          </p:spTgt>
                                        </p:tgtEl>
                                        <p:attrNameLst>
                                          <p:attrName>ppt_y</p:attrName>
                                        </p:attrNameLst>
                                      </p:cBhvr>
                                      <p:tavLst>
                                        <p:tav tm="0">
                                          <p:val>
                                            <p:strVal val="#ppt_y"/>
                                          </p:val>
                                        </p:tav>
                                        <p:tav tm="100000">
                                          <p:val>
                                            <p:strVal val="#ppt_y"/>
                                          </p:val>
                                        </p:tav>
                                      </p:tavLst>
                                    </p:anim>
                                  </p:childTnLst>
                                </p:cTn>
                              </p:par>
                              <p:par>
                                <p:cTn id="65" presetID="10" presetClass="entr" presetSubtype="0" fill="hold" grpId="1" nodeType="withEffect">
                                  <p:stCondLst>
                                    <p:cond delay="1000"/>
                                  </p:stCondLst>
                                  <p:childTnLst>
                                    <p:set>
                                      <p:cBhvr>
                                        <p:cTn id="66" dur="1" fill="hold">
                                          <p:stCondLst>
                                            <p:cond delay="0"/>
                                          </p:stCondLst>
                                        </p:cTn>
                                        <p:tgtEl>
                                          <p:spTgt spid="55">
                                            <p:txEl>
                                              <p:pRg st="0" end="0"/>
                                            </p:txEl>
                                          </p:spTgt>
                                        </p:tgtEl>
                                        <p:attrNameLst>
                                          <p:attrName>style.visibility</p:attrName>
                                        </p:attrNameLst>
                                      </p:cBhvr>
                                      <p:to>
                                        <p:strVal val="visible"/>
                                      </p:to>
                                    </p:set>
                                    <p:animEffect transition="in" filter="fade">
                                      <p:cBhvr>
                                        <p:cTn id="67" dur="500"/>
                                        <p:tgtEl>
                                          <p:spTgt spid="55">
                                            <p:txEl>
                                              <p:pRg st="0" end="0"/>
                                            </p:txEl>
                                          </p:spTgt>
                                        </p:tgtEl>
                                      </p:cBhvr>
                                    </p:animEffect>
                                  </p:childTnLst>
                                </p:cTn>
                              </p:par>
                              <p:par>
                                <p:cTn id="68" presetID="1" presetClass="exit" presetSubtype="0" fill="hold" grpId="2" nodeType="withEffect">
                                  <p:stCondLst>
                                    <p:cond delay="500"/>
                                  </p:stCondLst>
                                  <p:childTnLst>
                                    <p:set>
                                      <p:cBhvr>
                                        <p:cTn id="69" dur="1" fill="hold">
                                          <p:stCondLst>
                                            <p:cond delay="0"/>
                                          </p:stCondLst>
                                        </p:cTn>
                                        <p:tgtEl>
                                          <p:spTgt spid="55">
                                            <p:txEl>
                                              <p:pRg st="0" end="0"/>
                                            </p:txEl>
                                          </p:spTgt>
                                        </p:tgtEl>
                                        <p:attrNameLst>
                                          <p:attrName>style.visibility</p:attrName>
                                        </p:attrNameLst>
                                      </p:cBhvr>
                                      <p:to>
                                        <p:strVal val="hidden"/>
                                      </p:to>
                                    </p:set>
                                  </p:childTnLst>
                                </p:cTn>
                              </p:par>
                            </p:childTnLst>
                          </p:cTn>
                        </p:par>
                        <p:par>
                          <p:cTn id="70" fill="hold">
                            <p:stCondLst>
                              <p:cond delay="5000"/>
                            </p:stCondLst>
                            <p:childTnLst>
                              <p:par>
                                <p:cTn id="71" presetID="10" presetClass="entr" presetSubtype="0" fill="hold" grpId="0" nodeType="afterEffect">
                                  <p:stCondLst>
                                    <p:cond delay="0"/>
                                  </p:stCondLst>
                                  <p:childTnLst>
                                    <p:set>
                                      <p:cBhvr>
                                        <p:cTn id="72" dur="1" fill="hold">
                                          <p:stCondLst>
                                            <p:cond delay="0"/>
                                          </p:stCondLst>
                                        </p:cTn>
                                        <p:tgtEl>
                                          <p:spTgt spid="56">
                                            <p:txEl>
                                              <p:pRg st="0" end="0"/>
                                            </p:txEl>
                                          </p:spTgt>
                                        </p:tgtEl>
                                        <p:attrNameLst>
                                          <p:attrName>style.visibility</p:attrName>
                                        </p:attrNameLst>
                                      </p:cBhvr>
                                      <p:to>
                                        <p:strVal val="visible"/>
                                      </p:to>
                                    </p:set>
                                    <p:animEffect transition="in" filter="fade">
                                      <p:cBhvr>
                                        <p:cTn id="73" dur="500"/>
                                        <p:tgtEl>
                                          <p:spTgt spid="5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3" grpId="0" animBg="1"/>
      <p:bldP spid="38" grpId="0"/>
      <p:bldP spid="39" grpId="0" animBg="1"/>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10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6" grpId="2" build="p">
        <p:tmplLst>
          <p:tmpl lvl="1">
            <p:tnLst>
              <p:par>
                <p:cTn presetID="1" presetClass="exit" presetSubtype="0" fill="hold" nodeType="withEffect">
                  <p:stCondLst>
                    <p:cond delay="500"/>
                  </p:stCondLst>
                  <p:childTnLst>
                    <p:set>
                      <p:cBhvr>
                        <p:cTn dur="1" fill="hold">
                          <p:stCondLst>
                            <p:cond delay="0"/>
                          </p:stCondLst>
                        </p:cTn>
                        <p:tgtEl>
                          <p:spTgt spid="46"/>
                        </p:tgtEl>
                        <p:attrNameLst>
                          <p:attrName>style.visibility</p:attrName>
                        </p:attrNameLst>
                      </p:cBhvr>
                      <p:to>
                        <p:strVal val="hidden"/>
                      </p:to>
                    </p:se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animBg="1"/>
      <p:bldP spid="55" grpId="0" build="p">
        <p:tmplLst>
          <p:tmpl lvl="1">
            <p:tnLst>
              <p:par>
                <p:cTn presetID="2" presetClass="entr" presetSubtype="2" decel="100000" fill="hold" nodeType="withEffect">
                  <p:stCondLst>
                    <p:cond delay="50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1+#ppt_w/2"/>
                          </p:val>
                        </p:tav>
                        <p:tav tm="100000">
                          <p:val>
                            <p:strVal val="#ppt_x"/>
                          </p:val>
                        </p:tav>
                      </p:tavLst>
                    </p:anim>
                    <p:anim calcmode="lin" valueType="num">
                      <p:cBhvr additive="base">
                        <p:cTn dur="1000" fill="hold"/>
                        <p:tgtEl>
                          <p:spTgt spid="55"/>
                        </p:tgtEl>
                        <p:attrNameLst>
                          <p:attrName>ppt_y</p:attrName>
                        </p:attrNameLst>
                      </p:cBhvr>
                      <p:tavLst>
                        <p:tav tm="0">
                          <p:val>
                            <p:strVal val="#ppt_y"/>
                          </p:val>
                        </p:tav>
                        <p:tav tm="100000">
                          <p:val>
                            <p:strVal val="#ppt_y"/>
                          </p:val>
                        </p:tav>
                      </p:tavLst>
                    </p:anim>
                  </p:childTnLst>
                </p:cTn>
              </p:par>
            </p:tnLst>
          </p:tmpl>
        </p:tmplLst>
      </p:bldP>
      <p:bldP spid="55" grpId="1" build="p">
        <p:tmplLst>
          <p:tmpl lvl="1">
            <p:tnLst>
              <p:par>
                <p:cTn presetID="10" presetClass="entr" presetSubtype="0" fill="hold" nodeType="withEffect">
                  <p:stCondLst>
                    <p:cond delay="10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2" build="p">
        <p:tmplLst>
          <p:tmpl lvl="1">
            <p:tnLst>
              <p:par>
                <p:cTn presetID="1" presetClass="exit" presetSubtype="0" fill="hold" nodeType="withEffect">
                  <p:stCondLst>
                    <p:cond delay="500"/>
                  </p:stCondLst>
                  <p:childTnLst>
                    <p:set>
                      <p:cBhvr>
                        <p:cTn dur="1" fill="hold">
                          <p:stCondLst>
                            <p:cond delay="0"/>
                          </p:stCondLst>
                        </p:cTn>
                        <p:tgtEl>
                          <p:spTgt spid="55"/>
                        </p:tgtEl>
                        <p:attrNameLst>
                          <p:attrName>style.visibility</p:attrName>
                        </p:attrNameLst>
                      </p:cBhvr>
                      <p:to>
                        <p:strVal val="hidden"/>
                      </p:to>
                    </p:set>
                  </p:childTnLst>
                </p:cTn>
              </p:par>
            </p:tnLst>
          </p:tmpl>
        </p:tmplLst>
      </p:bldP>
      <p:bldP spid="56" grpId="0" build="p">
        <p:tmplLst>
          <p:tmpl lvl="1">
            <p:tnLst>
              <p:par>
                <p:cTn presetID="10" presetClass="entr" presetSubtype="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97981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childTnLst>
                          </p:cTn>
                        </p:par>
                        <p:par>
                          <p:cTn id="22" fill="hold">
                            <p:stCondLst>
                              <p:cond delay="1750"/>
                            </p:stCondLst>
                            <p:childTnLst>
                              <p:par>
                                <p:cTn id="23" presetID="2" presetClass="entr" presetSubtype="4" decel="100000" fill="hold" grpId="0" nodeType="afterEffect">
                                  <p:stCondLst>
                                    <p:cond delay="250"/>
                                  </p:stCondLst>
                                  <p:childTnLst>
                                    <p:set>
                                      <p:cBhvr>
                                        <p:cTn id="24" dur="1" fill="hold">
                                          <p:stCondLst>
                                            <p:cond delay="0"/>
                                          </p:stCondLst>
                                        </p:cTn>
                                        <p:tgtEl>
                                          <p:spTgt spid="15">
                                            <p:txEl>
                                              <p:pRg st="0" end="0"/>
                                            </p:txEl>
                                          </p:spTgt>
                                        </p:tgtEl>
                                        <p:attrNameLst>
                                          <p:attrName>style.visibility</p:attrName>
                                        </p:attrNameLst>
                                      </p:cBhvr>
                                      <p:to>
                                        <p:strVal val="visible"/>
                                      </p:to>
                                    </p:set>
                                    <p:anim calcmode="lin" valueType="num">
                                      <p:cBhvr additive="base">
                                        <p:cTn id="2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Wide Image and Captio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21766" y="1543055"/>
            <a:ext cx="9196403" cy="349567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0" y="4920343"/>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12"/>
          <p:cNvSpPr>
            <a:spLocks noGrp="1"/>
          </p:cNvSpPr>
          <p:nvPr>
            <p:ph type="pic" sz="quarter" idx="14" hasCustomPrompt="1"/>
          </p:nvPr>
        </p:nvSpPr>
        <p:spPr>
          <a:xfrm>
            <a:off x="0" y="1733026"/>
            <a:ext cx="9144000" cy="3115733"/>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15" name="テキスト プレースホルダー 5"/>
          <p:cNvSpPr>
            <a:spLocks noGrp="1"/>
          </p:cNvSpPr>
          <p:nvPr>
            <p:ph type="body" sz="quarter" idx="12" hasCustomPrompt="1"/>
          </p:nvPr>
        </p:nvSpPr>
        <p:spPr>
          <a:xfrm>
            <a:off x="568629" y="5109036"/>
            <a:ext cx="8006755" cy="996647"/>
          </a:xfrm>
        </p:spPr>
        <p:txBody>
          <a:bodyPr anchor="ctr">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2" name="テキスト プレースホルダー 5"/>
          <p:cNvSpPr>
            <a:spLocks noGrp="1"/>
          </p:cNvSpPr>
          <p:nvPr>
            <p:ph type="body" sz="quarter" idx="15" hasCustomPrompt="1"/>
          </p:nvPr>
        </p:nvSpPr>
        <p:spPr>
          <a:xfrm>
            <a:off x="0" y="4342232"/>
            <a:ext cx="9144000" cy="506527"/>
          </a:xfrm>
          <a:blipFill dpi="0" rotWithShape="0">
            <a:blip r:embed="rId3">
              <a:alphaModFix amt="50000"/>
            </a:blip>
            <a:srcRect/>
            <a:tile tx="0" ty="0" sx="100000" sy="100000" flip="none" algn="tl"/>
          </a:blipFill>
        </p:spPr>
        <p:txBody>
          <a:bodyPr anchor="ctr">
            <a:noAutofit/>
          </a:bodyPr>
          <a:lstStyle>
            <a:lvl1pPr algn="ctr">
              <a:defRPr sz="22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239877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Vertical)">
                                      <p:cBhvr>
                                        <p:cTn id="12" dur="500"/>
                                        <p:tgtEl>
                                          <p:spTgt spid="8"/>
                                        </p:tgtEl>
                                      </p:cBhvr>
                                    </p:animEffect>
                                  </p:childTnLst>
                                </p:cTn>
                              </p:par>
                              <p:par>
                                <p:cTn id="13" presetID="22" presetClass="entr" presetSubtype="8"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22" presetClass="entr" presetSubtype="2"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1000"/>
                                        <p:tgtEl>
                                          <p:spTgt spid="11"/>
                                        </p:tgtEl>
                                      </p:cBhvr>
                                    </p:animEffect>
                                  </p:childTnLst>
                                </p:cTn>
                              </p:par>
                              <p:par>
                                <p:cTn id="19" presetID="10" presetClass="entr" presetSubtype="0" fill="hold" grpId="0" nodeType="withEffect">
                                  <p:stCondLst>
                                    <p:cond delay="25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childTnLst>
                                </p:cTn>
                              </p:par>
                              <p:par>
                                <p:cTn id="22" presetID="22" presetClass="entr" presetSubtype="8"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000"/>
                            </p:stCondLst>
                            <p:childTnLst>
                              <p:par>
                                <p:cTn id="26" presetID="2" presetClass="entr" presetSubtype="4" decel="100000" fill="hold" grpId="0" nodeType="afterEffect">
                                  <p:stCondLst>
                                    <p:cond delay="500"/>
                                  </p:stCondLst>
                                  <p:childTnLst>
                                    <p:set>
                                      <p:cBhvr>
                                        <p:cTn id="27" dur="1" fill="hold">
                                          <p:stCondLst>
                                            <p:cond delay="0"/>
                                          </p:stCondLst>
                                        </p:cTn>
                                        <p:tgtEl>
                                          <p:spTgt spid="15">
                                            <p:txEl>
                                              <p:pRg st="0" end="0"/>
                                            </p:txEl>
                                          </p:spTgt>
                                        </p:tgtEl>
                                        <p:attrNameLst>
                                          <p:attrName>style.visibility</p:attrName>
                                        </p:attrNameLst>
                                      </p:cBhvr>
                                      <p:to>
                                        <p:strVal val="visible"/>
                                      </p:to>
                                    </p:set>
                                    <p:anim calcmode="lin" valueType="num">
                                      <p:cBhvr additive="base">
                                        <p:cTn id="2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15" grpId="0" build="p">
        <p:tmplLst>
          <p:tmpl lvl="1">
            <p:tnLst>
              <p:par>
                <p:cTn presetID="2" presetClass="entr" presetSubtype="4" decel="100000" fill="hold" nodeType="after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2" grpId="0" animBg="1">
        <p:tmplLst>
          <p:tmpl>
            <p:tnLst>
              <p:par>
                <p:cTn presetID="22" presetClass="entr" presetSubtype="8" fill="hold" nodeType="withEffect">
                  <p:stCondLst>
                    <p:cond delay="750"/>
                  </p:stCondLst>
                  <p:childTnLst>
                    <p:set>
                      <p:cBhvr>
                        <p:cTn dur="1" fill="hold">
                          <p:stCondLst>
                            <p:cond delay="0"/>
                          </p:stCondLst>
                        </p:cTn>
                        <p:tgtEl>
                          <p:spTgt spid="12"/>
                        </p:tgtEl>
                        <p:attrNameLst>
                          <p:attrName>style.visibility</p:attrName>
                        </p:attrNameLst>
                      </p:cBhvr>
                      <p:to>
                        <p:strVal val="visible"/>
                      </p:to>
                    </p:set>
                    <p:animEffect transition="in" filter="wipe(left)">
                      <p:cBhvr>
                        <p:cTn dur="750"/>
                        <p:tgtEl>
                          <p:spTgt spid="12"/>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6"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428097" y="1652138"/>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442610" y="1772868"/>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526408" y="1652138"/>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442610" y="4341896"/>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flipV="1">
            <a:off x="4295483" y="1623110"/>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5" name="図プレースホルダー 24"/>
          <p:cNvSpPr>
            <a:spLocks noGrp="1"/>
          </p:cNvSpPr>
          <p:nvPr>
            <p:ph type="pic" sz="quarter" idx="14" hasCustomPrompt="1"/>
          </p:nvPr>
        </p:nvSpPr>
        <p:spPr>
          <a:xfrm>
            <a:off x="582511" y="1838364"/>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6" name="テキスト プレースホルダー 5"/>
          <p:cNvSpPr>
            <a:spLocks noGrp="1"/>
          </p:cNvSpPr>
          <p:nvPr>
            <p:ph type="body" sz="quarter" idx="12" hasCustomPrompt="1"/>
          </p:nvPr>
        </p:nvSpPr>
        <p:spPr>
          <a:xfrm>
            <a:off x="442614" y="49929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7" name="テキスト プレースホルダー 5"/>
          <p:cNvSpPr>
            <a:spLocks noGrp="1"/>
          </p:cNvSpPr>
          <p:nvPr>
            <p:ph type="body" sz="quarter" idx="15" hasCustomPrompt="1"/>
          </p:nvPr>
        </p:nvSpPr>
        <p:spPr>
          <a:xfrm>
            <a:off x="441375" y="4567525"/>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8" name="正方形/長方形 27"/>
          <p:cNvSpPr/>
          <p:nvPr/>
        </p:nvSpPr>
        <p:spPr>
          <a:xfrm>
            <a:off x="4736846" y="1649539"/>
            <a:ext cx="3968968" cy="2818267"/>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9" name="直線コネクタ 28"/>
          <p:cNvCxnSpPr/>
          <p:nvPr/>
        </p:nvCxnSpPr>
        <p:spPr>
          <a:xfrm>
            <a:off x="4751358" y="1770269"/>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4835156"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4751358" y="4339297"/>
            <a:ext cx="3968968"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flipV="1">
            <a:off x="8604231" y="1649539"/>
            <a:ext cx="0" cy="281826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図プレースホルダー 24"/>
          <p:cNvSpPr>
            <a:spLocks noGrp="1"/>
          </p:cNvSpPr>
          <p:nvPr>
            <p:ph type="pic" sz="quarter" idx="16" hasCustomPrompt="1"/>
          </p:nvPr>
        </p:nvSpPr>
        <p:spPr>
          <a:xfrm>
            <a:off x="4891260" y="1835767"/>
            <a:ext cx="3660140" cy="2445808"/>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34" name="テキスト プレースホルダー 5"/>
          <p:cNvSpPr>
            <a:spLocks noGrp="1"/>
          </p:cNvSpPr>
          <p:nvPr>
            <p:ph type="body" sz="quarter" idx="17" hasCustomPrompt="1"/>
          </p:nvPr>
        </p:nvSpPr>
        <p:spPr>
          <a:xfrm>
            <a:off x="4751362" y="4990367"/>
            <a:ext cx="395331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18" hasCustomPrompt="1"/>
          </p:nvPr>
        </p:nvSpPr>
        <p:spPr>
          <a:xfrm>
            <a:off x="4750123" y="4564925"/>
            <a:ext cx="3955697"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388491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Vertical)">
                                      <p:cBhvr>
                                        <p:cTn id="12" dur="500"/>
                                        <p:tgtEl>
                                          <p:spTgt spid="7"/>
                                        </p:tgtEl>
                                      </p:cBhvr>
                                    </p:animEffect>
                                  </p:childTnLst>
                                </p:cTn>
                              </p:par>
                              <p:par>
                                <p:cTn id="13" presetID="22" presetClass="entr" presetSubtype="4"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750"/>
                                        <p:tgtEl>
                                          <p:spTgt spid="16"/>
                                        </p:tgtEl>
                                      </p:cBhvr>
                                    </p:animEffect>
                                  </p:childTnLst>
                                </p:cTn>
                              </p:par>
                              <p:par>
                                <p:cTn id="16" presetID="22" presetClass="entr" presetSubtype="1" fill="hold"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750"/>
                                        <p:tgtEl>
                                          <p:spTgt spid="11"/>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5"/>
                                        </p:tgtEl>
                                        <p:attrNameLst>
                                          <p:attrName>style.visibility</p:attrName>
                                        </p:attrNameLst>
                                      </p:cBhvr>
                                      <p:to>
                                        <p:strVal val="visible"/>
                                      </p:to>
                                    </p:set>
                                    <p:animEffect transition="in" filter="wipe(right)">
                                      <p:cBhvr>
                                        <p:cTn id="24" dur="750"/>
                                        <p:tgtEl>
                                          <p:spTgt spid="15"/>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750"/>
                                        <p:tgtEl>
                                          <p:spTgt spid="25"/>
                                        </p:tgtEl>
                                      </p:cBhvr>
                                    </p:animEffect>
                                  </p:childTnLst>
                                </p:cTn>
                              </p:par>
                            </p:childTnLst>
                          </p:cTn>
                        </p:par>
                        <p:par>
                          <p:cTn id="28" fill="hold">
                            <p:stCondLst>
                              <p:cond delay="1500"/>
                            </p:stCondLst>
                            <p:childTnLst>
                              <p:par>
                                <p:cTn id="29" presetID="2" presetClass="entr" presetSubtype="4" decel="100000" fill="hold" grpId="0" nodeType="afterEffect">
                                  <p:stCondLst>
                                    <p:cond delay="250"/>
                                  </p:stCondLst>
                                  <p:childTnLst>
                                    <p:set>
                                      <p:cBhvr>
                                        <p:cTn id="30" dur="1" fill="hold">
                                          <p:stCondLst>
                                            <p:cond delay="0"/>
                                          </p:stCondLst>
                                        </p:cTn>
                                        <p:tgtEl>
                                          <p:spTgt spid="27">
                                            <p:txEl>
                                              <p:pRg st="0" end="0"/>
                                            </p:txEl>
                                          </p:spTgt>
                                        </p:tgtEl>
                                        <p:attrNameLst>
                                          <p:attrName>style.visibility</p:attrName>
                                        </p:attrNameLst>
                                      </p:cBhvr>
                                      <p:to>
                                        <p:strVal val="visible"/>
                                      </p:to>
                                    </p:set>
                                    <p:anim calcmode="lin" valueType="num">
                                      <p:cBhvr additive="base">
                                        <p:cTn id="3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250"/>
                                  </p:stCondLst>
                                  <p:childTnLst>
                                    <p:set>
                                      <p:cBhvr>
                                        <p:cTn id="34" dur="1" fill="hold">
                                          <p:stCondLst>
                                            <p:cond delay="0"/>
                                          </p:stCondLst>
                                        </p:cTn>
                                        <p:tgtEl>
                                          <p:spTgt spid="26">
                                            <p:txEl>
                                              <p:pRg st="0" end="0"/>
                                            </p:txEl>
                                          </p:spTgt>
                                        </p:tgtEl>
                                        <p:attrNameLst>
                                          <p:attrName>style.visibility</p:attrName>
                                        </p:attrNameLst>
                                      </p:cBhvr>
                                      <p:to>
                                        <p:strVal val="visible"/>
                                      </p:to>
                                    </p:set>
                                    <p:anim calcmode="lin" valueType="num">
                                      <p:cBhvr additive="base">
                                        <p:cTn id="3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37" fill="hold">
                            <p:stCondLst>
                              <p:cond delay="2250"/>
                            </p:stCondLst>
                            <p:childTnLst>
                              <p:par>
                                <p:cTn id="38" presetID="16" presetClass="entr" presetSubtype="37"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barn(outVertical)">
                                      <p:cBhvr>
                                        <p:cTn id="40" dur="500"/>
                                        <p:tgtEl>
                                          <p:spTgt spid="28"/>
                                        </p:tgtEl>
                                      </p:cBhvr>
                                    </p:animEffect>
                                  </p:childTnLst>
                                </p:cTn>
                              </p:par>
                              <p:par>
                                <p:cTn id="41" presetID="22" presetClass="entr" presetSubtype="4" fill="hold" nodeType="withEffect">
                                  <p:stCondLst>
                                    <p:cond delay="25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750"/>
                                        <p:tgtEl>
                                          <p:spTgt spid="32"/>
                                        </p:tgtEl>
                                      </p:cBhvr>
                                    </p:animEffect>
                                  </p:childTnLst>
                                </p:cTn>
                              </p:par>
                              <p:par>
                                <p:cTn id="44" presetID="22" presetClass="entr" presetSubtype="1" fill="hold" nodeType="withEffect">
                                  <p:stCondLst>
                                    <p:cond delay="25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750"/>
                                        <p:tgtEl>
                                          <p:spTgt spid="30"/>
                                        </p:tgtEl>
                                      </p:cBhvr>
                                    </p:animEffect>
                                  </p:childTnLst>
                                </p:cTn>
                              </p:par>
                              <p:par>
                                <p:cTn id="47" presetID="22" presetClass="entr" presetSubtype="8" fill="hold" nodeType="withEffect">
                                  <p:stCondLst>
                                    <p:cond delay="250"/>
                                  </p:stCondLst>
                                  <p:childTnLst>
                                    <p:set>
                                      <p:cBhvr>
                                        <p:cTn id="48" dur="1" fill="hold">
                                          <p:stCondLst>
                                            <p:cond delay="0"/>
                                          </p:stCondLst>
                                        </p:cTn>
                                        <p:tgtEl>
                                          <p:spTgt spid="29"/>
                                        </p:tgtEl>
                                        <p:attrNameLst>
                                          <p:attrName>style.visibility</p:attrName>
                                        </p:attrNameLst>
                                      </p:cBhvr>
                                      <p:to>
                                        <p:strVal val="visible"/>
                                      </p:to>
                                    </p:set>
                                    <p:animEffect transition="in" filter="wipe(left)">
                                      <p:cBhvr>
                                        <p:cTn id="49" dur="750"/>
                                        <p:tgtEl>
                                          <p:spTgt spid="29"/>
                                        </p:tgtEl>
                                      </p:cBhvr>
                                    </p:animEffect>
                                  </p:childTnLst>
                                </p:cTn>
                              </p:par>
                              <p:par>
                                <p:cTn id="50" presetID="22" presetClass="entr" presetSubtype="2" fill="hold" nodeType="withEffect">
                                  <p:stCondLst>
                                    <p:cond delay="25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750"/>
                                        <p:tgtEl>
                                          <p:spTgt spid="31"/>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par>
                          <p:cTn id="56" fill="hold">
                            <p:stCondLst>
                              <p:cond delay="3250"/>
                            </p:stCondLst>
                            <p:childTnLst>
                              <p:par>
                                <p:cTn id="57" presetID="2" presetClass="entr" presetSubtype="4" decel="100000" fill="hold" grpId="0" nodeType="afterEffect">
                                  <p:stCondLst>
                                    <p:cond delay="250"/>
                                  </p:stCondLst>
                                  <p:childTnLst>
                                    <p:set>
                                      <p:cBhvr>
                                        <p:cTn id="58" dur="1" fill="hold">
                                          <p:stCondLst>
                                            <p:cond delay="0"/>
                                          </p:stCondLst>
                                        </p:cTn>
                                        <p:tgtEl>
                                          <p:spTgt spid="35">
                                            <p:txEl>
                                              <p:pRg st="0" end="0"/>
                                            </p:txEl>
                                          </p:spTgt>
                                        </p:tgtEl>
                                        <p:attrNameLst>
                                          <p:attrName>style.visibility</p:attrName>
                                        </p:attrNameLst>
                                      </p:cBhvr>
                                      <p:to>
                                        <p:strVal val="visible"/>
                                      </p:to>
                                    </p:set>
                                    <p:anim calcmode="lin" valueType="num">
                                      <p:cBhvr additive="base">
                                        <p:cTn id="5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250"/>
                                  </p:stCondLst>
                                  <p:childTnLst>
                                    <p:set>
                                      <p:cBhvr>
                                        <p:cTn id="62" dur="1" fill="hold">
                                          <p:stCondLst>
                                            <p:cond delay="0"/>
                                          </p:stCondLst>
                                        </p:cTn>
                                        <p:tgtEl>
                                          <p:spTgt spid="34">
                                            <p:txEl>
                                              <p:pRg st="0" end="0"/>
                                            </p:txEl>
                                          </p:spTgt>
                                        </p:tgtEl>
                                        <p:attrNameLst>
                                          <p:attrName>style.visibility</p:attrName>
                                        </p:attrNameLst>
                                      </p:cBhvr>
                                      <p:to>
                                        <p:strVal val="visible"/>
                                      </p:to>
                                    </p:set>
                                    <p:anim calcmode="lin" valueType="num">
                                      <p:cBhvr additive="base">
                                        <p:cTn id="6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 presetClass="entr" presetSubtype="1" decel="10000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ppt_x"/>
                          </p:val>
                        </p:tav>
                        <p:tav tm="100000">
                          <p:val>
                            <p:strVal val="#ppt_x"/>
                          </p:val>
                        </p:tav>
                      </p:tavLst>
                    </p:anim>
                    <p:anim calcmode="lin" valueType="num">
                      <p:cBhvr additive="base">
                        <p:cTn dur="500" fill="hold"/>
                        <p:tgtEl>
                          <p:spTgt spid="6"/>
                        </p:tgtEl>
                        <p:attrNameLst>
                          <p:attrName>ppt_y</p:attrName>
                        </p:attrNameLst>
                      </p:cBhvr>
                      <p:tavLst>
                        <p:tav tm="0">
                          <p:val>
                            <p:strVal val="0-#ppt_h/2"/>
                          </p:val>
                        </p:tav>
                        <p:tav tm="100000">
                          <p:val>
                            <p:strVal val="#ppt_y"/>
                          </p:val>
                        </p:tav>
                      </p:tavLst>
                    </p:anim>
                  </p:childTnLst>
                </p:cTn>
              </p:par>
            </p:tnLst>
          </p:tmpl>
        </p:tmplLst>
      </p:bldP>
      <p:bldP spid="7" grpId="0" animBg="1"/>
      <p:bldP spid="25" grpId="0"/>
      <p:bldP spid="26" grpId="0" build="p">
        <p:tmplLst>
          <p:tmpl lvl="1">
            <p:tnLst>
              <p:par>
                <p:cTn presetID="2" presetClass="entr" presetSubtype="4"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33" grpId="0"/>
      <p:bldP spid="34" grpId="0" build="p">
        <p:tmplLst>
          <p:tmpl lvl="1">
            <p:tnLst>
              <p:par>
                <p:cTn presetID="2" presetClass="entr" presetSubtype="4" decel="100000"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3" name="Footer Placeholder 2"/>
          <p:cNvSpPr>
            <a:spLocks noGrp="1"/>
          </p:cNvSpPr>
          <p:nvPr>
            <p:ph type="ftr" sz="quarter" idx="11"/>
          </p:nvPr>
        </p:nvSpPr>
        <p:spPr/>
        <p:txBody>
          <a:bodyPr/>
          <a:lstStyle>
            <a:lvl1pPr>
              <a:defRPr>
                <a:latin typeface="Arial" pitchFamily="34" charset="0"/>
              </a:defRPr>
            </a:lvl1pPr>
          </a:lstStyle>
          <a:p>
            <a:endParaRPr lang="ja-JP" altLang="en-US"/>
          </a:p>
        </p:txBody>
      </p:sp>
      <p:sp>
        <p:nvSpPr>
          <p:cNvPr id="4" name="Slide Number Placeholder 3"/>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8468526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101919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110785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1162462"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777864"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776624"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3589030"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367769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3732302" y="1888091"/>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3347704"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3346466"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6152659"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6241323"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6295930"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5911331" y="4886528"/>
            <a:ext cx="2447455"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5910095" y="4461086"/>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7795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 Images, Capti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9" name="円/楕円 8"/>
          <p:cNvSpPr/>
          <p:nvPr/>
        </p:nvSpPr>
        <p:spPr>
          <a:xfrm>
            <a:off x="416950"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0" name="円/楕円 9"/>
          <p:cNvSpPr/>
          <p:nvPr/>
        </p:nvSpPr>
        <p:spPr>
          <a:xfrm>
            <a:off x="505614"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図プレースホルダー 5"/>
          <p:cNvSpPr>
            <a:spLocks noGrp="1"/>
          </p:cNvSpPr>
          <p:nvPr>
            <p:ph type="pic" sz="quarter" idx="14" hasCustomPrompt="1"/>
          </p:nvPr>
        </p:nvSpPr>
        <p:spPr>
          <a:xfrm>
            <a:off x="560222"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17" name="テキスト プレースホルダー 5"/>
          <p:cNvSpPr>
            <a:spLocks noGrp="1"/>
          </p:cNvSpPr>
          <p:nvPr>
            <p:ph type="body" sz="quarter" idx="12" hasCustomPrompt="1"/>
          </p:nvPr>
        </p:nvSpPr>
        <p:spPr>
          <a:xfrm>
            <a:off x="364276"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5" hasCustomPrompt="1"/>
          </p:nvPr>
        </p:nvSpPr>
        <p:spPr>
          <a:xfrm>
            <a:off x="363035"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2545228"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2633892"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5"/>
          <p:cNvSpPr>
            <a:spLocks noGrp="1"/>
          </p:cNvSpPr>
          <p:nvPr>
            <p:ph type="pic" sz="quarter" idx="16" hasCustomPrompt="1"/>
          </p:nvPr>
        </p:nvSpPr>
        <p:spPr>
          <a:xfrm>
            <a:off x="2688500" y="1888091"/>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2" name="テキスト プレースホルダー 5"/>
          <p:cNvSpPr>
            <a:spLocks noGrp="1"/>
          </p:cNvSpPr>
          <p:nvPr>
            <p:ph type="body" sz="quarter" idx="17" hasCustomPrompt="1"/>
          </p:nvPr>
        </p:nvSpPr>
        <p:spPr>
          <a:xfrm>
            <a:off x="2492553"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8" hasCustomPrompt="1"/>
          </p:nvPr>
        </p:nvSpPr>
        <p:spPr>
          <a:xfrm>
            <a:off x="2491312"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円/楕円 23"/>
          <p:cNvSpPr/>
          <p:nvPr/>
        </p:nvSpPr>
        <p:spPr>
          <a:xfrm>
            <a:off x="4673505" y="1697030"/>
            <a:ext cx="1950749" cy="26014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5" name="円/楕円 24"/>
          <p:cNvSpPr/>
          <p:nvPr/>
        </p:nvSpPr>
        <p:spPr>
          <a:xfrm>
            <a:off x="4762169"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図プレースホルダー 5"/>
          <p:cNvSpPr>
            <a:spLocks noGrp="1"/>
          </p:cNvSpPr>
          <p:nvPr>
            <p:ph type="pic" sz="quarter" idx="19" hasCustomPrompt="1"/>
          </p:nvPr>
        </p:nvSpPr>
        <p:spPr>
          <a:xfrm>
            <a:off x="4816777"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27" name="テキスト プレースホルダー 5"/>
          <p:cNvSpPr>
            <a:spLocks noGrp="1"/>
          </p:cNvSpPr>
          <p:nvPr>
            <p:ph type="body" sz="quarter" idx="20" hasCustomPrompt="1"/>
          </p:nvPr>
        </p:nvSpPr>
        <p:spPr>
          <a:xfrm>
            <a:off x="4620830"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1" hasCustomPrompt="1"/>
          </p:nvPr>
        </p:nvSpPr>
        <p:spPr>
          <a:xfrm>
            <a:off x="4619588"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9" name="円/楕円 28"/>
          <p:cNvSpPr/>
          <p:nvPr/>
        </p:nvSpPr>
        <p:spPr>
          <a:xfrm>
            <a:off x="6801782" y="1697030"/>
            <a:ext cx="1950749" cy="26014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円/楕円 29"/>
          <p:cNvSpPr/>
          <p:nvPr/>
        </p:nvSpPr>
        <p:spPr>
          <a:xfrm>
            <a:off x="6890446" y="1815267"/>
            <a:ext cx="1773421" cy="2364972"/>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1" name="図プレースホルダー 5"/>
          <p:cNvSpPr>
            <a:spLocks noGrp="1"/>
          </p:cNvSpPr>
          <p:nvPr>
            <p:ph type="pic" sz="quarter" idx="22" hasCustomPrompt="1"/>
          </p:nvPr>
        </p:nvSpPr>
        <p:spPr>
          <a:xfrm>
            <a:off x="6945053" y="1868840"/>
            <a:ext cx="1664205" cy="2219327"/>
          </a:xfrm>
          <a:prstGeom prst="ellipse">
            <a:avLst/>
          </a:prstGeom>
          <a:effectLst>
            <a:innerShdw blurRad="114300">
              <a:prstClr val="black"/>
            </a:innerShdw>
          </a:effectLst>
        </p:spPr>
        <p:txBody>
          <a:bodyPr>
            <a:normAutofit/>
          </a:bodyPr>
          <a:lstStyle>
            <a:lvl1pPr>
              <a:defRPr sz="1100" baseline="0">
                <a:solidFill>
                  <a:schemeClr val="bg2"/>
                </a:solidFill>
              </a:defRPr>
            </a:lvl1pPr>
          </a:lstStyle>
          <a:p>
            <a:r>
              <a:rPr kumimoji="1" lang="en-US" altLang="ja-JP"/>
              <a:t>Add an image</a:t>
            </a:r>
            <a:endParaRPr kumimoji="1" lang="ja-JP" altLang="en-US"/>
          </a:p>
        </p:txBody>
      </p:sp>
      <p:sp>
        <p:nvSpPr>
          <p:cNvPr id="32" name="テキスト プレースホルダー 5"/>
          <p:cNvSpPr>
            <a:spLocks noGrp="1"/>
          </p:cNvSpPr>
          <p:nvPr>
            <p:ph type="body" sz="quarter" idx="23" hasCustomPrompt="1"/>
          </p:nvPr>
        </p:nvSpPr>
        <p:spPr>
          <a:xfrm>
            <a:off x="6749106" y="4886528"/>
            <a:ext cx="2057341" cy="1095376"/>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4" hasCustomPrompt="1"/>
          </p:nvPr>
        </p:nvSpPr>
        <p:spPr>
          <a:xfrm>
            <a:off x="6747865" y="4461086"/>
            <a:ext cx="2058583"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18700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10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additive="base">
                                        <p:cTn id="28"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additive="base">
                                        <p:cTn id="33" dur="500" fill="hold"/>
                                        <p:tgtEl>
                                          <p:spTgt spid="19"/>
                                        </p:tgtEl>
                                        <p:attrNameLst>
                                          <p:attrName>ppt_x</p:attrName>
                                        </p:attrNameLst>
                                      </p:cBhvr>
                                      <p:tavLst>
                                        <p:tav tm="0">
                                          <p:val>
                                            <p:strVal val="#ppt_x"/>
                                          </p:val>
                                        </p:tav>
                                        <p:tav tm="100000">
                                          <p:val>
                                            <p:strVal val="#ppt_x"/>
                                          </p:val>
                                        </p:tav>
                                      </p:tavLst>
                                    </p:anim>
                                    <p:anim calcmode="lin" valueType="num">
                                      <p:cBhvr additive="base">
                                        <p:cTn id="34" dur="500" fill="hold"/>
                                        <p:tgtEl>
                                          <p:spTgt spid="19"/>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10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 calcmode="lin" valueType="num">
                                      <p:cBhvr additive="base">
                                        <p:cTn id="45"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22">
                                            <p:txEl>
                                              <p:pRg st="0" end="0"/>
                                            </p:txEl>
                                          </p:spTgt>
                                        </p:tgtEl>
                                        <p:attrNameLst>
                                          <p:attrName>style.visibility</p:attrName>
                                        </p:attrNameLst>
                                      </p:cBhvr>
                                      <p:to>
                                        <p:strVal val="visible"/>
                                      </p:to>
                                    </p:set>
                                    <p:anim calcmode="lin" valueType="num">
                                      <p:cBhvr additive="base">
                                        <p:cTn id="49"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500" fill="hold"/>
                                        <p:tgtEl>
                                          <p:spTgt spid="24"/>
                                        </p:tgtEl>
                                        <p:attrNameLst>
                                          <p:attrName>ppt_x</p:attrName>
                                        </p:attrNameLst>
                                      </p:cBhvr>
                                      <p:tavLst>
                                        <p:tav tm="0">
                                          <p:val>
                                            <p:strVal val="#ppt_x"/>
                                          </p:val>
                                        </p:tav>
                                        <p:tav tm="100000">
                                          <p:val>
                                            <p:strVal val="#ppt_x"/>
                                          </p:val>
                                        </p:tav>
                                      </p:tavLst>
                                    </p:anim>
                                    <p:anim calcmode="lin" valueType="num">
                                      <p:cBhvr additive="base">
                                        <p:cTn id="55" dur="50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heel(1)">
                                      <p:cBhvr>
                                        <p:cTn id="59" dur="1000"/>
                                        <p:tgtEl>
                                          <p:spTgt spid="2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8">
                                            <p:txEl>
                                              <p:pRg st="0" end="0"/>
                                            </p:txEl>
                                          </p:spTgt>
                                        </p:tgtEl>
                                        <p:attrNameLst>
                                          <p:attrName>style.visibility</p:attrName>
                                        </p:attrNameLst>
                                      </p:cBhvr>
                                      <p:to>
                                        <p:strVal val="visible"/>
                                      </p:to>
                                    </p:set>
                                    <p:anim calcmode="lin" valueType="num">
                                      <p:cBhvr additive="base">
                                        <p:cTn id="66"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 calcmode="lin" valueType="num">
                                      <p:cBhvr additive="base">
                                        <p:cTn id="70"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500" fill="hold"/>
                                        <p:tgtEl>
                                          <p:spTgt spid="29"/>
                                        </p:tgtEl>
                                        <p:attrNameLst>
                                          <p:attrName>ppt_x</p:attrName>
                                        </p:attrNameLst>
                                      </p:cBhvr>
                                      <p:tavLst>
                                        <p:tav tm="0">
                                          <p:val>
                                            <p:strVal val="#ppt_x"/>
                                          </p:val>
                                        </p:tav>
                                        <p:tav tm="100000">
                                          <p:val>
                                            <p:strVal val="#ppt_x"/>
                                          </p:val>
                                        </p:tav>
                                      </p:tavLst>
                                    </p:anim>
                                    <p:anim calcmode="lin" valueType="num">
                                      <p:cBhvr additive="base">
                                        <p:cTn id="76" dur="500" fill="hold"/>
                                        <p:tgtEl>
                                          <p:spTgt spid="29"/>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wheel(1)">
                                      <p:cBhvr>
                                        <p:cTn id="80" dur="1000"/>
                                        <p:tgtEl>
                                          <p:spTgt spid="3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500"/>
                                        <p:tgtEl>
                                          <p:spTgt spid="31"/>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33">
                                            <p:txEl>
                                              <p:pRg st="0" end="0"/>
                                            </p:txEl>
                                          </p:spTgt>
                                        </p:tgtEl>
                                        <p:attrNameLst>
                                          <p:attrName>style.visibility</p:attrName>
                                        </p:attrNameLst>
                                      </p:cBhvr>
                                      <p:to>
                                        <p:strVal val="visible"/>
                                      </p:to>
                                    </p:set>
                                    <p:anim calcmode="lin" valueType="num">
                                      <p:cBhvr additive="base">
                                        <p:cTn id="87"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32">
                                            <p:txEl>
                                              <p:pRg st="0" end="0"/>
                                            </p:txEl>
                                          </p:spTgt>
                                        </p:tgtEl>
                                        <p:attrNameLst>
                                          <p:attrName>style.visibility</p:attrName>
                                        </p:attrNameLst>
                                      </p:cBhvr>
                                      <p:to>
                                        <p:strVal val="visible"/>
                                      </p:to>
                                    </p:set>
                                    <p:anim calcmode="lin" valueType="num">
                                      <p:cBhvr additive="base">
                                        <p:cTn id="9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build="p">
        <p:tmplLst>
          <p:tmpl lvl="1">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ppt_x"/>
                          </p:val>
                        </p:tav>
                        <p:tav tm="100000">
                          <p:val>
                            <p:strVal val="#ppt_x"/>
                          </p:val>
                        </p:tav>
                      </p:tavLst>
                    </p:anim>
                    <p:anim calcmode="lin" valueType="num">
                      <p:cBhvr additive="base">
                        <p:cTn dur="500" fill="hold"/>
                        <p:tgtEl>
                          <p:spTgt spid="11"/>
                        </p:tgtEl>
                        <p:attrNameLst>
                          <p:attrName>ppt_y</p:attrName>
                        </p:attrNameLst>
                      </p:cBhvr>
                      <p:tavLst>
                        <p:tav tm="0">
                          <p:val>
                            <p:strVal val="0-#ppt_h/2"/>
                          </p:val>
                        </p:tav>
                        <p:tav tm="100000">
                          <p:val>
                            <p:strVal val="#ppt_y"/>
                          </p:val>
                        </p:tav>
                      </p:tavLst>
                    </p:anim>
                  </p:childTnLst>
                </p:cTn>
              </p:par>
            </p:tnLst>
          </p:tmpl>
        </p:tmplLst>
      </p:bldP>
      <p:bldP spid="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animBg="1"/>
      <p:bldP spid="26" grpId="0"/>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animBg="1"/>
      <p:bldP spid="30" grpId="0" animBg="1"/>
      <p:bldP spid="31" grpId="0"/>
      <p:bldP spid="32" grpId="0" build="p">
        <p:tmplLst>
          <p:tmpl lvl="1">
            <p:tnLst>
              <p:par>
                <p:cTn presetID="2" presetClass="entr" presetSubtype="4"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3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356696"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4451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1848606"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71692" y="4265485"/>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70955" y="3840039"/>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3833285"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3921691"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4325194" y="2381227"/>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3348280" y="4268550"/>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3347543" y="3843103"/>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9" name="円/楕円 18"/>
          <p:cNvSpPr/>
          <p:nvPr/>
        </p:nvSpPr>
        <p:spPr>
          <a:xfrm>
            <a:off x="6312462"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0" name="円/楕円 19"/>
          <p:cNvSpPr/>
          <p:nvPr/>
        </p:nvSpPr>
        <p:spPr>
          <a:xfrm>
            <a:off x="6400868"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図プレースホルダー 7"/>
          <p:cNvSpPr>
            <a:spLocks noGrp="1"/>
          </p:cNvSpPr>
          <p:nvPr>
            <p:ph type="pic" sz="quarter" idx="19" hasCustomPrompt="1"/>
          </p:nvPr>
        </p:nvSpPr>
        <p:spPr>
          <a:xfrm>
            <a:off x="6804371"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22" name="テキスト プレースホルダー 5"/>
          <p:cNvSpPr>
            <a:spLocks noGrp="1"/>
          </p:cNvSpPr>
          <p:nvPr>
            <p:ph type="body" sz="quarter" idx="20" hasCustomPrompt="1"/>
          </p:nvPr>
        </p:nvSpPr>
        <p:spPr>
          <a:xfrm>
            <a:off x="5827457" y="4265485"/>
            <a:ext cx="2447455"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21" hasCustomPrompt="1"/>
          </p:nvPr>
        </p:nvSpPr>
        <p:spPr>
          <a:xfrm>
            <a:off x="5826720" y="3840039"/>
            <a:ext cx="244892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31328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heel(1)">
                                      <p:cBhvr>
                                        <p:cTn id="59" dur="1000"/>
                                        <p:tgtEl>
                                          <p:spTgt spid="2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3">
                                            <p:txEl>
                                              <p:pRg st="0" end="0"/>
                                            </p:txEl>
                                          </p:spTgt>
                                        </p:tgtEl>
                                        <p:attrNameLst>
                                          <p:attrName>style.visibility</p:attrName>
                                        </p:attrNameLst>
                                      </p:cBhvr>
                                      <p:to>
                                        <p:strVal val="visible"/>
                                      </p:to>
                                    </p:set>
                                    <p:anim calcmode="lin" valueType="num">
                                      <p:cBhvr additive="base">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additive="base">
                                        <p:cTn id="7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animBg="1"/>
      <p:bldP spid="20" grpId="0" animBg="1"/>
      <p:bldP spid="21" grpId="0"/>
      <p:bldP spid="22" grpId="0" build="p">
        <p:tmplLst>
          <p:tmpl lvl="1">
            <p:tnLst>
              <p:par>
                <p:cTn presetID="2" presetClass="entr" presetSubtype="4"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 Icons and Tex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円/楕円 4"/>
          <p:cNvSpPr/>
          <p:nvPr/>
        </p:nvSpPr>
        <p:spPr>
          <a:xfrm>
            <a:off x="1848600" y="1722175"/>
            <a:ext cx="1477432" cy="1970251"/>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 name="円/楕円 5"/>
          <p:cNvSpPr/>
          <p:nvPr/>
        </p:nvSpPr>
        <p:spPr>
          <a:xfrm>
            <a:off x="1937003" y="1840063"/>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2340506" y="2378161"/>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2" name="テキスト プレースホルダー 5"/>
          <p:cNvSpPr>
            <a:spLocks noGrp="1"/>
          </p:cNvSpPr>
          <p:nvPr>
            <p:ph type="body" sz="quarter" idx="13" hasCustomPrompt="1"/>
          </p:nvPr>
        </p:nvSpPr>
        <p:spPr>
          <a:xfrm>
            <a:off x="887396" y="4265485"/>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3" name="テキスト プレースホルダー 5"/>
          <p:cNvSpPr>
            <a:spLocks noGrp="1"/>
          </p:cNvSpPr>
          <p:nvPr>
            <p:ph type="body" sz="quarter" idx="15" hasCustomPrompt="1"/>
          </p:nvPr>
        </p:nvSpPr>
        <p:spPr>
          <a:xfrm>
            <a:off x="886067" y="3840039"/>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14" name="円/楕円 13"/>
          <p:cNvSpPr/>
          <p:nvPr/>
        </p:nvSpPr>
        <p:spPr>
          <a:xfrm>
            <a:off x="5790312" y="1725242"/>
            <a:ext cx="1477432" cy="1970251"/>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5" name="円/楕円 14"/>
          <p:cNvSpPr/>
          <p:nvPr/>
        </p:nvSpPr>
        <p:spPr>
          <a:xfrm>
            <a:off x="5878718" y="1843129"/>
            <a:ext cx="1300633" cy="1734479"/>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6" name="図プレースホルダー 7"/>
          <p:cNvSpPr>
            <a:spLocks noGrp="1"/>
          </p:cNvSpPr>
          <p:nvPr>
            <p:ph type="pic" sz="quarter" idx="16" hasCustomPrompt="1"/>
          </p:nvPr>
        </p:nvSpPr>
        <p:spPr>
          <a:xfrm>
            <a:off x="6282221" y="2381227"/>
            <a:ext cx="493627" cy="658283"/>
          </a:xfrm>
          <a:effectLst>
            <a:innerShdw blurRad="63500" dist="50800" dir="18900000">
              <a:prstClr val="black">
                <a:alpha val="50000"/>
              </a:prstClr>
            </a:innerShdw>
          </a:effectLst>
        </p:spPr>
        <p:txBody>
          <a:bodyPr>
            <a:normAutofit/>
          </a:bodyPr>
          <a:lstStyle>
            <a:lvl1pPr>
              <a:defRPr sz="900">
                <a:solidFill>
                  <a:schemeClr val="bg2"/>
                </a:solidFill>
              </a:defRPr>
            </a:lvl1pPr>
          </a:lstStyle>
          <a:p>
            <a:r>
              <a:rPr kumimoji="1" lang="en-US" altLang="ja-JP"/>
              <a:t>Icon</a:t>
            </a:r>
            <a:endParaRPr kumimoji="1" lang="ja-JP" altLang="en-US"/>
          </a:p>
        </p:txBody>
      </p:sp>
      <p:sp>
        <p:nvSpPr>
          <p:cNvPr id="17" name="テキスト プレースホルダー 5"/>
          <p:cNvSpPr>
            <a:spLocks noGrp="1"/>
          </p:cNvSpPr>
          <p:nvPr>
            <p:ph type="body" sz="quarter" idx="17" hasCustomPrompt="1"/>
          </p:nvPr>
        </p:nvSpPr>
        <p:spPr>
          <a:xfrm>
            <a:off x="4829108" y="4268550"/>
            <a:ext cx="3432192" cy="1490083"/>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8" name="テキスト プレースホルダー 5"/>
          <p:cNvSpPr>
            <a:spLocks noGrp="1"/>
          </p:cNvSpPr>
          <p:nvPr>
            <p:ph type="body" sz="quarter" idx="18" hasCustomPrompt="1"/>
          </p:nvPr>
        </p:nvSpPr>
        <p:spPr>
          <a:xfrm>
            <a:off x="4827779" y="3843103"/>
            <a:ext cx="3434260"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CAPTION GOES Here</a:t>
            </a:r>
            <a:endParaRPr kumimoji="1" lang="ja-JP" altLang="en-US" dirty="0"/>
          </a:p>
        </p:txBody>
      </p:sp>
      <p:sp>
        <p:nvSpPr>
          <p:cNvPr id="24"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32768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 calcmode="lin" valueType="num">
                                      <p:cBhvr additive="base">
                                        <p:cTn id="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10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heel(1)">
                                      <p:cBhvr>
                                        <p:cTn id="38" dur="10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8">
                                            <p:txEl>
                                              <p:pRg st="0" end="0"/>
                                            </p:txEl>
                                          </p:spTgt>
                                        </p:tgtEl>
                                        <p:attrNameLst>
                                          <p:attrName>style.visibility</p:attrName>
                                        </p:attrNameLst>
                                      </p:cBhvr>
                                      <p:to>
                                        <p:strVal val="visible"/>
                                      </p:to>
                                    </p:set>
                                    <p:anim calcmode="lin" valueType="num">
                                      <p:cBhvr additive="base">
                                        <p:cTn id="45"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7">
                                            <p:txEl>
                                              <p:pRg st="0" end="0"/>
                                            </p:txEl>
                                          </p:spTgt>
                                        </p:tgtEl>
                                        <p:attrNameLst>
                                          <p:attrName>style.visibility</p:attrName>
                                        </p:attrNameLst>
                                      </p:cBhvr>
                                      <p:to>
                                        <p:strVal val="visible"/>
                                      </p:to>
                                    </p:set>
                                    <p:anim calcmode="lin" valueType="num">
                                      <p:cBhvr additive="base">
                                        <p:cTn id="4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12" grpId="0" build="p">
        <p:tmplLst>
          <p:tmpl lvl="1">
            <p:tnLst>
              <p:par>
                <p:cTn presetID="2" presetClass="entr" presetSubtype="4" decel="10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1+#ppt_h/2"/>
                          </p:val>
                        </p:tav>
                        <p:tav tm="100000">
                          <p:val>
                            <p:strVal val="#ppt_y"/>
                          </p:val>
                        </p:tav>
                      </p:tavLst>
                    </p:anim>
                  </p:childTnLst>
                </p:cTn>
              </p:par>
            </p:tnLst>
          </p:tmpl>
        </p:tmplLst>
      </p:bldP>
      <p:bldP spid="13" grpId="0" build="p">
        <p:tmplLst>
          <p:tmpl lvl="1">
            <p:tnLst>
              <p:par>
                <p:cTn presetID="2" presetClass="entr" presetSubtype="4" decel="10000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P spid="14" grpId="0" animBg="1"/>
      <p:bldP spid="15" grpId="0" animBg="1"/>
      <p:bldP spid="16" grpId="0"/>
      <p:bldP spid="17" grpId="0" build="p">
        <p:tmplLst>
          <p:tmpl lvl="1">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24" grpId="0" build="p">
        <p:tmplLst>
          <p:tmpl lvl="1">
            <p:tnLst>
              <p:par>
                <p:cTn presetID="2" presetClass="entr" presetSubtype="1" decel="10000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con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545311"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3" hasCustomPrompt="1"/>
          </p:nvPr>
        </p:nvSpPr>
        <p:spPr>
          <a:xfrm>
            <a:off x="103293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3357776"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3844809"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170240" y="19930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665786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545309"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1032929"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8" name="図プレースホルダー 7"/>
          <p:cNvSpPr>
            <a:spLocks noGrp="1"/>
          </p:cNvSpPr>
          <p:nvPr>
            <p:ph type="pic" sz="quarter" idx="32" hasCustomPrompt="1"/>
          </p:nvPr>
        </p:nvSpPr>
        <p:spPr>
          <a:xfrm>
            <a:off x="3357775"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9" name="テキスト プレースホルダー 5"/>
          <p:cNvSpPr>
            <a:spLocks noGrp="1"/>
          </p:cNvSpPr>
          <p:nvPr>
            <p:ph type="body" sz="quarter" idx="33" hasCustomPrompt="1"/>
          </p:nvPr>
        </p:nvSpPr>
        <p:spPr>
          <a:xfrm>
            <a:off x="384480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図プレースホルダー 7"/>
          <p:cNvSpPr>
            <a:spLocks noGrp="1"/>
          </p:cNvSpPr>
          <p:nvPr>
            <p:ph type="pic" sz="quarter" idx="35" hasCustomPrompt="1"/>
          </p:nvPr>
        </p:nvSpPr>
        <p:spPr>
          <a:xfrm>
            <a:off x="6170239" y="4077851"/>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4" name="テキスト プレースホルダー 5"/>
          <p:cNvSpPr>
            <a:spLocks noGrp="1"/>
          </p:cNvSpPr>
          <p:nvPr>
            <p:ph type="body" sz="quarter" idx="36" hasCustomPrompt="1"/>
          </p:nvPr>
        </p:nvSpPr>
        <p:spPr>
          <a:xfrm>
            <a:off x="665785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864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1000"/>
                                        <p:tgtEl>
                                          <p:spTgt spid="13"/>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1000"/>
                                        <p:tgtEl>
                                          <p:spTgt spid="23"/>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1000"/>
                                        <p:tgtEl>
                                          <p:spTgt spid="33"/>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8" grpId="0"/>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3" grpId="0"/>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Numeric List with 6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22"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5446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436698"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テキスト プレースホルダー 5"/>
          <p:cNvSpPr>
            <a:spLocks noGrp="1"/>
          </p:cNvSpPr>
          <p:nvPr>
            <p:ph type="body" sz="quarter" idx="13" hasCustomPrompt="1"/>
          </p:nvPr>
        </p:nvSpPr>
        <p:spPr>
          <a:xfrm>
            <a:off x="103293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032191"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3166934" y="173856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3249162"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24" hasCustomPrompt="1"/>
          </p:nvPr>
        </p:nvSpPr>
        <p:spPr>
          <a:xfrm>
            <a:off x="3844809"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3844070"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5979398" y="173856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6061626" y="184822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9" name="テキスト プレースホルダー 5"/>
          <p:cNvSpPr>
            <a:spLocks noGrp="1"/>
          </p:cNvSpPr>
          <p:nvPr>
            <p:ph type="body" sz="quarter" idx="27" hasCustomPrompt="1"/>
          </p:nvPr>
        </p:nvSpPr>
        <p:spPr>
          <a:xfrm>
            <a:off x="6657860" y="2405775"/>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6657119" y="1980329"/>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35446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36698"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テキスト プレースホルダー 5"/>
          <p:cNvSpPr>
            <a:spLocks noGrp="1"/>
          </p:cNvSpPr>
          <p:nvPr>
            <p:ph type="body" sz="quarter" idx="30" hasCustomPrompt="1"/>
          </p:nvPr>
        </p:nvSpPr>
        <p:spPr>
          <a:xfrm>
            <a:off x="1032929"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1032191"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円/楕円 25"/>
          <p:cNvSpPr/>
          <p:nvPr/>
        </p:nvSpPr>
        <p:spPr>
          <a:xfrm>
            <a:off x="3166932" y="3823348"/>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円/楕円 26"/>
          <p:cNvSpPr/>
          <p:nvPr/>
        </p:nvSpPr>
        <p:spPr>
          <a:xfrm>
            <a:off x="3249162"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テキスト プレースホルダー 5"/>
          <p:cNvSpPr>
            <a:spLocks noGrp="1"/>
          </p:cNvSpPr>
          <p:nvPr>
            <p:ph type="body" sz="quarter" idx="33" hasCustomPrompt="1"/>
          </p:nvPr>
        </p:nvSpPr>
        <p:spPr>
          <a:xfrm>
            <a:off x="384480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34" hasCustomPrompt="1"/>
          </p:nvPr>
        </p:nvSpPr>
        <p:spPr>
          <a:xfrm>
            <a:off x="3844070"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1" name="円/楕円 30"/>
          <p:cNvSpPr/>
          <p:nvPr/>
        </p:nvSpPr>
        <p:spPr>
          <a:xfrm>
            <a:off x="5979398" y="3823348"/>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2" name="円/楕円 31"/>
          <p:cNvSpPr/>
          <p:nvPr/>
        </p:nvSpPr>
        <p:spPr>
          <a:xfrm>
            <a:off x="6061626" y="393300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テキスト プレースホルダー 5"/>
          <p:cNvSpPr>
            <a:spLocks noGrp="1"/>
          </p:cNvSpPr>
          <p:nvPr>
            <p:ph type="body" sz="quarter" idx="36" hasCustomPrompt="1"/>
          </p:nvPr>
        </p:nvSpPr>
        <p:spPr>
          <a:xfrm>
            <a:off x="6657858" y="4490552"/>
            <a:ext cx="2062600" cy="140850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5" name="テキスト プレースホルダー 5"/>
          <p:cNvSpPr>
            <a:spLocks noGrp="1"/>
          </p:cNvSpPr>
          <p:nvPr>
            <p:ph type="body" sz="quarter" idx="37" hasCustomPrompt="1"/>
          </p:nvPr>
        </p:nvSpPr>
        <p:spPr>
          <a:xfrm>
            <a:off x="6657119" y="4065110"/>
            <a:ext cx="2063844"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6" name="テキスト プレースホルダー 5"/>
          <p:cNvSpPr>
            <a:spLocks noGrp="1"/>
          </p:cNvSpPr>
          <p:nvPr>
            <p:ph type="body" sz="quarter" idx="38" hasCustomPrompt="1"/>
          </p:nvPr>
        </p:nvSpPr>
        <p:spPr>
          <a:xfrm>
            <a:off x="564286" y="196029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38" name="テキスト プレースホルダー 5"/>
          <p:cNvSpPr>
            <a:spLocks noGrp="1"/>
          </p:cNvSpPr>
          <p:nvPr>
            <p:ph type="body" sz="quarter" idx="39" hasCustomPrompt="1"/>
          </p:nvPr>
        </p:nvSpPr>
        <p:spPr>
          <a:xfrm>
            <a:off x="3361218" y="1969673"/>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0" name="テキスト プレースホルダー 5"/>
          <p:cNvSpPr>
            <a:spLocks noGrp="1"/>
          </p:cNvSpPr>
          <p:nvPr>
            <p:ph type="body" sz="quarter" idx="40" hasCustomPrompt="1"/>
          </p:nvPr>
        </p:nvSpPr>
        <p:spPr>
          <a:xfrm>
            <a:off x="6186279" y="196029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1" name="テキスト プレースホルダー 5"/>
          <p:cNvSpPr>
            <a:spLocks noGrp="1"/>
          </p:cNvSpPr>
          <p:nvPr>
            <p:ph type="body" sz="quarter" idx="41" hasCustomPrompt="1"/>
          </p:nvPr>
        </p:nvSpPr>
        <p:spPr>
          <a:xfrm>
            <a:off x="564286"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2" name="テキスト プレースホルダー 5"/>
          <p:cNvSpPr>
            <a:spLocks noGrp="1"/>
          </p:cNvSpPr>
          <p:nvPr>
            <p:ph type="body" sz="quarter" idx="42" hasCustomPrompt="1"/>
          </p:nvPr>
        </p:nvSpPr>
        <p:spPr>
          <a:xfrm>
            <a:off x="3375283"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43" name="テキスト プレースホルダー 5"/>
          <p:cNvSpPr>
            <a:spLocks noGrp="1"/>
          </p:cNvSpPr>
          <p:nvPr>
            <p:ph type="body" sz="quarter" idx="43" hasCustomPrompt="1"/>
          </p:nvPr>
        </p:nvSpPr>
        <p:spPr>
          <a:xfrm>
            <a:off x="6186279" y="4049381"/>
            <a:ext cx="272603" cy="431795"/>
          </a:xfrm>
        </p:spPr>
        <p:txBody>
          <a:bodyPr anchor="ctr">
            <a:noAutofit/>
          </a:bodyPr>
          <a:lstStyle>
            <a:lvl1pPr algn="ctr">
              <a:defRPr sz="27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0</a:t>
            </a:r>
            <a:endParaRPr kumimoji="1" lang="ja-JP" altLang="en-US" dirty="0"/>
          </a:p>
        </p:txBody>
      </p:sp>
    </p:spTree>
    <p:extLst>
      <p:ext uri="{BB962C8B-B14F-4D97-AF65-F5344CB8AC3E}">
        <p14:creationId xmlns:p14="http://schemas.microsoft.com/office/powerpoint/2010/main" val="717214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1"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10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xEl>
                                              <p:pRg st="0" end="0"/>
                                            </p:txEl>
                                          </p:spTgt>
                                        </p:tgtEl>
                                        <p:attrNameLst>
                                          <p:attrName>style.visibility</p:attrName>
                                        </p:attrNameLst>
                                      </p:cBhvr>
                                      <p:to>
                                        <p:strVal val="visible"/>
                                      </p:to>
                                    </p:set>
                                    <p:animEffect transition="in" filter="fade">
                                      <p:cBhvr>
                                        <p:cTn id="20" dur="500"/>
                                        <p:tgtEl>
                                          <p:spTgt spid="36">
                                            <p:txEl>
                                              <p:pRg st="0" end="0"/>
                                            </p:txEl>
                                          </p:spTgt>
                                        </p:tgtEl>
                                      </p:cBhvr>
                                    </p:animEffect>
                                  </p:childTnLst>
                                </p:cTn>
                              </p:par>
                            </p:childTnLst>
                          </p:cTn>
                        </p:par>
                        <p:par>
                          <p:cTn id="21" fill="hold">
                            <p:stCondLst>
                              <p:cond delay="2000"/>
                            </p:stCondLst>
                            <p:childTnLst>
                              <p:par>
                                <p:cTn id="22" presetID="2" presetClass="entr" presetSubtype="4" decel="100000" fill="hold" grpId="0" nodeType="after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0"/>
                                  </p:stCondLst>
                                  <p:childTnLst>
                                    <p:set>
                                      <p:cBhvr>
                                        <p:cTn id="27" dur="1" fill="hold">
                                          <p:stCondLst>
                                            <p:cond delay="0"/>
                                          </p:stCondLst>
                                        </p:cTn>
                                        <p:tgtEl>
                                          <p:spTgt spid="9">
                                            <p:txEl>
                                              <p:pRg st="0" end="0"/>
                                            </p:txEl>
                                          </p:spTgt>
                                        </p:tgtEl>
                                        <p:attrNameLst>
                                          <p:attrName>style.visibility</p:attrName>
                                        </p:attrNameLst>
                                      </p:cBhvr>
                                      <p:to>
                                        <p:strVal val="visible"/>
                                      </p:to>
                                    </p:set>
                                    <p:anim calcmode="lin" valueType="num">
                                      <p:cBhvr additive="base">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decel="10000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1" presetClass="entr" presetSubtype="1"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heel(1)">
                                      <p:cBhvr>
                                        <p:cTn id="38" dur="10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xEl>
                                              <p:pRg st="0" end="0"/>
                                            </p:txEl>
                                          </p:spTgt>
                                        </p:tgtEl>
                                        <p:attrNameLst>
                                          <p:attrName>style.visibility</p:attrName>
                                        </p:attrNameLst>
                                      </p:cBhvr>
                                      <p:to>
                                        <p:strVal val="visible"/>
                                      </p:to>
                                    </p:set>
                                    <p:animEffect transition="in" filter="fade">
                                      <p:cBhvr>
                                        <p:cTn id="41" dur="500"/>
                                        <p:tgtEl>
                                          <p:spTgt spid="38">
                                            <p:txEl>
                                              <p:pRg st="0" end="0"/>
                                            </p:txEl>
                                          </p:spTgt>
                                        </p:tgtEl>
                                      </p:cBhvr>
                                    </p:animEffect>
                                  </p:childTnLst>
                                </p:cTn>
                              </p:par>
                            </p:childTnLst>
                          </p:cTn>
                        </p:par>
                        <p:par>
                          <p:cTn id="42" fill="hold">
                            <p:stCondLst>
                              <p:cond delay="4000"/>
                            </p:stCondLst>
                            <p:childTnLst>
                              <p:par>
                                <p:cTn id="43" presetID="2" presetClass="entr" presetSubtype="4" decel="100000" fill="hold" grpId="0" nodeType="afterEffect">
                                  <p:stCondLst>
                                    <p:cond delay="0"/>
                                  </p:stCondLst>
                                  <p:childTnLst>
                                    <p:set>
                                      <p:cBhvr>
                                        <p:cTn id="44" dur="1" fill="hold">
                                          <p:stCondLst>
                                            <p:cond delay="0"/>
                                          </p:stCondLst>
                                        </p:cTn>
                                        <p:tgtEl>
                                          <p:spTgt spid="15">
                                            <p:txEl>
                                              <p:pRg st="0" end="0"/>
                                            </p:txEl>
                                          </p:spTgt>
                                        </p:tgtEl>
                                        <p:attrNameLst>
                                          <p:attrName>style.visibility</p:attrName>
                                        </p:attrNameLst>
                                      </p:cBhvr>
                                      <p:to>
                                        <p:strVal val="visible"/>
                                      </p:to>
                                    </p:set>
                                    <p:anim calcmode="lin" valueType="num">
                                      <p:cBhvr additive="base">
                                        <p:cTn id="4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7" presetID="2" presetClass="entr" presetSubtype="4" decel="10000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 calcmode="lin" valueType="num">
                                      <p:cBhvr additive="base">
                                        <p:cTn id="4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51" fill="hold">
                            <p:stCondLst>
                              <p:cond delay="4500"/>
                            </p:stCondLst>
                            <p:childTnLst>
                              <p:par>
                                <p:cTn id="52" presetID="2" presetClass="entr" presetSubtype="4" decel="100000"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heel(1)">
                                      <p:cBhvr>
                                        <p:cTn id="59" dur="10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0">
                                            <p:txEl>
                                              <p:pRg st="0" end="0"/>
                                            </p:txEl>
                                          </p:spTgt>
                                        </p:tgtEl>
                                        <p:attrNameLst>
                                          <p:attrName>style.visibility</p:attrName>
                                        </p:attrNameLst>
                                      </p:cBhvr>
                                      <p:to>
                                        <p:strVal val="visible"/>
                                      </p:to>
                                    </p:set>
                                    <p:animEffect transition="in" filter="fade">
                                      <p:cBhvr>
                                        <p:cTn id="62" dur="500"/>
                                        <p:tgtEl>
                                          <p:spTgt spid="40">
                                            <p:txEl>
                                              <p:pRg st="0" end="0"/>
                                            </p:txEl>
                                          </p:spTgt>
                                        </p:tgtEl>
                                      </p:cBhvr>
                                    </p:animEffect>
                                  </p:childTnLst>
                                </p:cTn>
                              </p:par>
                            </p:childTnLst>
                          </p:cTn>
                        </p:par>
                        <p:par>
                          <p:cTn id="63" fill="hold">
                            <p:stCondLst>
                              <p:cond delay="6000"/>
                            </p:stCondLst>
                            <p:childTnLst>
                              <p:par>
                                <p:cTn id="64" presetID="2" presetClass="entr" presetSubtype="4" decel="10000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 calcmode="lin" valueType="num">
                                      <p:cBhvr additive="base">
                                        <p:cTn id="6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19">
                                            <p:txEl>
                                              <p:pRg st="0" end="0"/>
                                            </p:txEl>
                                          </p:spTgt>
                                        </p:tgtEl>
                                        <p:attrNameLst>
                                          <p:attrName>style.visibility</p:attrName>
                                        </p:attrNameLst>
                                      </p:cBhvr>
                                      <p:to>
                                        <p:strVal val="visible"/>
                                      </p:to>
                                    </p:set>
                                    <p:anim calcmode="lin" valueType="num">
                                      <p:cBhvr additive="base">
                                        <p:cTn id="70"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6500"/>
                            </p:stCondLst>
                            <p:childTnLst>
                              <p:par>
                                <p:cTn id="73" presetID="2" presetClass="entr" presetSubtype="4" decel="100000"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ppt_x"/>
                                          </p:val>
                                        </p:tav>
                                        <p:tav tm="100000">
                                          <p:val>
                                            <p:strVal val="#ppt_x"/>
                                          </p:val>
                                        </p:tav>
                                      </p:tavLst>
                                    </p:anim>
                                    <p:anim calcmode="lin" valueType="num">
                                      <p:cBhvr additive="base">
                                        <p:cTn id="76" dur="500" fill="hold"/>
                                        <p:tgtEl>
                                          <p:spTgt spid="21"/>
                                        </p:tgtEl>
                                        <p:attrNameLst>
                                          <p:attrName>ppt_y</p:attrName>
                                        </p:attrNameLst>
                                      </p:cBhvr>
                                      <p:tavLst>
                                        <p:tav tm="0">
                                          <p:val>
                                            <p:strVal val="1+#ppt_h/2"/>
                                          </p:val>
                                        </p:tav>
                                        <p:tav tm="100000">
                                          <p:val>
                                            <p:strVal val="#ppt_y"/>
                                          </p:val>
                                        </p:tav>
                                      </p:tavLst>
                                    </p:anim>
                                  </p:childTnLst>
                                </p:cTn>
                              </p:par>
                            </p:childTnLst>
                          </p:cTn>
                        </p:par>
                        <p:par>
                          <p:cTn id="77" fill="hold">
                            <p:stCondLst>
                              <p:cond delay="7000"/>
                            </p:stCondLst>
                            <p:childTnLst>
                              <p:par>
                                <p:cTn id="78" presetID="21" presetClass="entr" presetSubtype="1"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wheel(1)">
                                      <p:cBhvr>
                                        <p:cTn id="80" dur="10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1">
                                            <p:txEl>
                                              <p:pRg st="0" end="0"/>
                                            </p:txEl>
                                          </p:spTgt>
                                        </p:tgtEl>
                                        <p:attrNameLst>
                                          <p:attrName>style.visibility</p:attrName>
                                        </p:attrNameLst>
                                      </p:cBhvr>
                                      <p:to>
                                        <p:strVal val="visible"/>
                                      </p:to>
                                    </p:set>
                                    <p:animEffect transition="in" filter="fade">
                                      <p:cBhvr>
                                        <p:cTn id="83" dur="500"/>
                                        <p:tgtEl>
                                          <p:spTgt spid="41">
                                            <p:txEl>
                                              <p:pRg st="0" end="0"/>
                                            </p:txEl>
                                          </p:spTgt>
                                        </p:tgtEl>
                                      </p:cBhvr>
                                    </p:animEffect>
                                  </p:childTnLst>
                                </p:cTn>
                              </p:par>
                            </p:childTnLst>
                          </p:cTn>
                        </p:par>
                        <p:par>
                          <p:cTn id="84" fill="hold">
                            <p:stCondLst>
                              <p:cond delay="8000"/>
                            </p:stCondLst>
                            <p:childTnLst>
                              <p:par>
                                <p:cTn id="85" presetID="2" presetClass="entr" presetSubtype="4" decel="100000" fill="hold" grpId="0" nodeType="afterEffect">
                                  <p:stCondLst>
                                    <p:cond delay="0"/>
                                  </p:stCondLst>
                                  <p:childTnLst>
                                    <p:set>
                                      <p:cBhvr>
                                        <p:cTn id="86" dur="1" fill="hold">
                                          <p:stCondLst>
                                            <p:cond delay="0"/>
                                          </p:stCondLst>
                                        </p:cTn>
                                        <p:tgtEl>
                                          <p:spTgt spid="25">
                                            <p:txEl>
                                              <p:pRg st="0" end="0"/>
                                            </p:txEl>
                                          </p:spTgt>
                                        </p:tgtEl>
                                        <p:attrNameLst>
                                          <p:attrName>style.visibility</p:attrName>
                                        </p:attrNameLst>
                                      </p:cBhvr>
                                      <p:to>
                                        <p:strVal val="visible"/>
                                      </p:to>
                                    </p:set>
                                    <p:anim calcmode="lin" valueType="num">
                                      <p:cBhvr additive="base">
                                        <p:cTn id="8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0"/>
                                  </p:stCondLst>
                                  <p:childTnLst>
                                    <p:set>
                                      <p:cBhvr>
                                        <p:cTn id="90" dur="1" fill="hold">
                                          <p:stCondLst>
                                            <p:cond delay="0"/>
                                          </p:stCondLst>
                                        </p:cTn>
                                        <p:tgtEl>
                                          <p:spTgt spid="24">
                                            <p:txEl>
                                              <p:pRg st="0" end="0"/>
                                            </p:txEl>
                                          </p:spTgt>
                                        </p:tgtEl>
                                        <p:attrNameLst>
                                          <p:attrName>style.visibility</p:attrName>
                                        </p:attrNameLst>
                                      </p:cBhvr>
                                      <p:to>
                                        <p:strVal val="visible"/>
                                      </p:to>
                                    </p:set>
                                    <p:anim calcmode="lin" valueType="num">
                                      <p:cBhvr additive="base">
                                        <p:cTn id="91"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500"/>
                            </p:stCondLst>
                            <p:childTnLst>
                              <p:par>
                                <p:cTn id="94" presetID="2" presetClass="entr" presetSubtype="4" decel="100000" fill="hold" grpId="0" nodeType="afterEffect">
                                  <p:stCondLst>
                                    <p:cond delay="0"/>
                                  </p:stCondLst>
                                  <p:childTnLst>
                                    <p:set>
                                      <p:cBhvr>
                                        <p:cTn id="95" dur="1" fill="hold">
                                          <p:stCondLst>
                                            <p:cond delay="0"/>
                                          </p:stCondLst>
                                        </p:cTn>
                                        <p:tgtEl>
                                          <p:spTgt spid="26"/>
                                        </p:tgtEl>
                                        <p:attrNameLst>
                                          <p:attrName>style.visibility</p:attrName>
                                        </p:attrNameLst>
                                      </p:cBhvr>
                                      <p:to>
                                        <p:strVal val="visible"/>
                                      </p:to>
                                    </p:set>
                                    <p:anim calcmode="lin" valueType="num">
                                      <p:cBhvr additive="base">
                                        <p:cTn id="96" dur="500" fill="hold"/>
                                        <p:tgtEl>
                                          <p:spTgt spid="26"/>
                                        </p:tgtEl>
                                        <p:attrNameLst>
                                          <p:attrName>ppt_x</p:attrName>
                                        </p:attrNameLst>
                                      </p:cBhvr>
                                      <p:tavLst>
                                        <p:tav tm="0">
                                          <p:val>
                                            <p:strVal val="#ppt_x"/>
                                          </p:val>
                                        </p:tav>
                                        <p:tav tm="100000">
                                          <p:val>
                                            <p:strVal val="#ppt_x"/>
                                          </p:val>
                                        </p:tav>
                                      </p:tavLst>
                                    </p:anim>
                                    <p:anim calcmode="lin" valueType="num">
                                      <p:cBhvr additive="base">
                                        <p:cTn id="97" dur="500" fill="hold"/>
                                        <p:tgtEl>
                                          <p:spTgt spid="26"/>
                                        </p:tgtEl>
                                        <p:attrNameLst>
                                          <p:attrName>ppt_y</p:attrName>
                                        </p:attrNameLst>
                                      </p:cBhvr>
                                      <p:tavLst>
                                        <p:tav tm="0">
                                          <p:val>
                                            <p:strVal val="1+#ppt_h/2"/>
                                          </p:val>
                                        </p:tav>
                                        <p:tav tm="100000">
                                          <p:val>
                                            <p:strVal val="#ppt_y"/>
                                          </p:val>
                                        </p:tav>
                                      </p:tavLst>
                                    </p:anim>
                                  </p:childTnLst>
                                </p:cTn>
                              </p:par>
                            </p:childTnLst>
                          </p:cTn>
                        </p:par>
                        <p:par>
                          <p:cTn id="98" fill="hold">
                            <p:stCondLst>
                              <p:cond delay="9000"/>
                            </p:stCondLst>
                            <p:childTnLst>
                              <p:par>
                                <p:cTn id="99" presetID="21" presetClass="entr" presetSubtype="1" fill="hold" grpId="0" nodeType="after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heel(1)">
                                      <p:cBhvr>
                                        <p:cTn id="101" dur="1000"/>
                                        <p:tgtEl>
                                          <p:spTgt spid="2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2">
                                            <p:txEl>
                                              <p:pRg st="0" end="0"/>
                                            </p:txEl>
                                          </p:spTgt>
                                        </p:tgtEl>
                                        <p:attrNameLst>
                                          <p:attrName>style.visibility</p:attrName>
                                        </p:attrNameLst>
                                      </p:cBhvr>
                                      <p:to>
                                        <p:strVal val="visible"/>
                                      </p:to>
                                    </p:set>
                                    <p:animEffect transition="in" filter="fade">
                                      <p:cBhvr>
                                        <p:cTn id="104" dur="500"/>
                                        <p:tgtEl>
                                          <p:spTgt spid="42">
                                            <p:txEl>
                                              <p:pRg st="0" end="0"/>
                                            </p:txEl>
                                          </p:spTgt>
                                        </p:tgtEl>
                                      </p:cBhvr>
                                    </p:animEffect>
                                  </p:childTnLst>
                                </p:cTn>
                              </p:par>
                            </p:childTnLst>
                          </p:cTn>
                        </p:par>
                        <p:par>
                          <p:cTn id="105" fill="hold">
                            <p:stCondLst>
                              <p:cond delay="10000"/>
                            </p:stCondLst>
                            <p:childTnLst>
                              <p:par>
                                <p:cTn id="106" presetID="2" presetClass="entr" presetSubtype="4" decel="100000" fill="hold" grpId="0" nodeType="afterEffect">
                                  <p:stCondLst>
                                    <p:cond delay="0"/>
                                  </p:stCondLst>
                                  <p:childTnLst>
                                    <p:set>
                                      <p:cBhvr>
                                        <p:cTn id="107" dur="1" fill="hold">
                                          <p:stCondLst>
                                            <p:cond delay="0"/>
                                          </p:stCondLst>
                                        </p:cTn>
                                        <p:tgtEl>
                                          <p:spTgt spid="30">
                                            <p:txEl>
                                              <p:pRg st="0" end="0"/>
                                            </p:txEl>
                                          </p:spTgt>
                                        </p:tgtEl>
                                        <p:attrNameLst>
                                          <p:attrName>style.visibility</p:attrName>
                                        </p:attrNameLst>
                                      </p:cBhvr>
                                      <p:to>
                                        <p:strVal val="visible"/>
                                      </p:to>
                                    </p:set>
                                    <p:anim calcmode="lin" valueType="num">
                                      <p:cBhvr additive="base">
                                        <p:cTn id="108"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9" dur="500" fill="hold"/>
                                        <p:tgtEl>
                                          <p:spTgt spid="30">
                                            <p:txEl>
                                              <p:pRg st="0" end="0"/>
                                            </p:txEl>
                                          </p:spTgt>
                                        </p:tgtEl>
                                        <p:attrNameLst>
                                          <p:attrName>ppt_y</p:attrName>
                                        </p:attrNameLst>
                                      </p:cBhvr>
                                      <p:tavLst>
                                        <p:tav tm="0">
                                          <p:val>
                                            <p:strVal val="1+#ppt_h/2"/>
                                          </p:val>
                                        </p:tav>
                                        <p:tav tm="100000">
                                          <p:val>
                                            <p:strVal val="#ppt_y"/>
                                          </p:val>
                                        </p:tav>
                                      </p:tavLst>
                                    </p:anim>
                                  </p:childTnLst>
                                </p:cTn>
                              </p:par>
                              <p:par>
                                <p:cTn id="110" presetID="2" presetClass="entr" presetSubtype="4" decel="100000" fill="hold" grpId="0" nodeType="withEffect">
                                  <p:stCondLst>
                                    <p:cond delay="0"/>
                                  </p:stCondLst>
                                  <p:childTnLst>
                                    <p:set>
                                      <p:cBhvr>
                                        <p:cTn id="111" dur="1" fill="hold">
                                          <p:stCondLst>
                                            <p:cond delay="0"/>
                                          </p:stCondLst>
                                        </p:cTn>
                                        <p:tgtEl>
                                          <p:spTgt spid="29">
                                            <p:txEl>
                                              <p:pRg st="0" end="0"/>
                                            </p:txEl>
                                          </p:spTgt>
                                        </p:tgtEl>
                                        <p:attrNameLst>
                                          <p:attrName>style.visibility</p:attrName>
                                        </p:attrNameLst>
                                      </p:cBhvr>
                                      <p:to>
                                        <p:strVal val="visible"/>
                                      </p:to>
                                    </p:set>
                                    <p:anim calcmode="lin" valueType="num">
                                      <p:cBhvr additive="base">
                                        <p:cTn id="112"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3"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14" fill="hold">
                            <p:stCondLst>
                              <p:cond delay="10500"/>
                            </p:stCondLst>
                            <p:childTnLst>
                              <p:par>
                                <p:cTn id="115" presetID="2" presetClass="entr" presetSubtype="4" decel="100000" fill="hold" grpId="0" nodeType="afterEffect">
                                  <p:stCondLst>
                                    <p:cond delay="0"/>
                                  </p:stCondLst>
                                  <p:childTnLst>
                                    <p:set>
                                      <p:cBhvr>
                                        <p:cTn id="116" dur="1" fill="hold">
                                          <p:stCondLst>
                                            <p:cond delay="0"/>
                                          </p:stCondLst>
                                        </p:cTn>
                                        <p:tgtEl>
                                          <p:spTgt spid="31"/>
                                        </p:tgtEl>
                                        <p:attrNameLst>
                                          <p:attrName>style.visibility</p:attrName>
                                        </p:attrNameLst>
                                      </p:cBhvr>
                                      <p:to>
                                        <p:strVal val="visible"/>
                                      </p:to>
                                    </p:set>
                                    <p:anim calcmode="lin" valueType="num">
                                      <p:cBhvr additive="base">
                                        <p:cTn id="117" dur="500" fill="hold"/>
                                        <p:tgtEl>
                                          <p:spTgt spid="31"/>
                                        </p:tgtEl>
                                        <p:attrNameLst>
                                          <p:attrName>ppt_x</p:attrName>
                                        </p:attrNameLst>
                                      </p:cBhvr>
                                      <p:tavLst>
                                        <p:tav tm="0">
                                          <p:val>
                                            <p:strVal val="#ppt_x"/>
                                          </p:val>
                                        </p:tav>
                                        <p:tav tm="100000">
                                          <p:val>
                                            <p:strVal val="#ppt_x"/>
                                          </p:val>
                                        </p:tav>
                                      </p:tavLst>
                                    </p:anim>
                                    <p:anim calcmode="lin" valueType="num">
                                      <p:cBhvr additive="base">
                                        <p:cTn id="118" dur="500" fill="hold"/>
                                        <p:tgtEl>
                                          <p:spTgt spid="31"/>
                                        </p:tgtEl>
                                        <p:attrNameLst>
                                          <p:attrName>ppt_y</p:attrName>
                                        </p:attrNameLst>
                                      </p:cBhvr>
                                      <p:tavLst>
                                        <p:tav tm="0">
                                          <p:val>
                                            <p:strVal val="1+#ppt_h/2"/>
                                          </p:val>
                                        </p:tav>
                                        <p:tav tm="100000">
                                          <p:val>
                                            <p:strVal val="#ppt_y"/>
                                          </p:val>
                                        </p:tav>
                                      </p:tavLst>
                                    </p:anim>
                                  </p:childTnLst>
                                </p:cTn>
                              </p:par>
                            </p:childTnLst>
                          </p:cTn>
                        </p:par>
                        <p:par>
                          <p:cTn id="119" fill="hold">
                            <p:stCondLst>
                              <p:cond delay="11000"/>
                            </p:stCondLst>
                            <p:childTnLst>
                              <p:par>
                                <p:cTn id="120" presetID="21" presetClass="entr" presetSubtype="1" fill="hold" grpId="0"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heel(1)">
                                      <p:cBhvr>
                                        <p:cTn id="122" dur="1000"/>
                                        <p:tgtEl>
                                          <p:spTgt spid="3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Effect transition="in" filter="fade">
                                      <p:cBhvr>
                                        <p:cTn id="125" dur="500"/>
                                        <p:tgtEl>
                                          <p:spTgt spid="43">
                                            <p:txEl>
                                              <p:pRg st="0" end="0"/>
                                            </p:txEl>
                                          </p:spTgt>
                                        </p:tgtEl>
                                      </p:cBhvr>
                                    </p:animEffect>
                                  </p:childTnLst>
                                </p:cTn>
                              </p:par>
                            </p:childTnLst>
                          </p:cTn>
                        </p:par>
                        <p:par>
                          <p:cTn id="126" fill="hold">
                            <p:stCondLst>
                              <p:cond delay="12000"/>
                            </p:stCondLst>
                            <p:childTnLst>
                              <p:par>
                                <p:cTn id="127" presetID="2" presetClass="entr" presetSubtype="4" decel="100000" fill="hold" grpId="0" nodeType="afterEffect">
                                  <p:stCondLst>
                                    <p:cond delay="0"/>
                                  </p:stCondLst>
                                  <p:childTnLst>
                                    <p:set>
                                      <p:cBhvr>
                                        <p:cTn id="128" dur="1" fill="hold">
                                          <p:stCondLst>
                                            <p:cond delay="0"/>
                                          </p:stCondLst>
                                        </p:cTn>
                                        <p:tgtEl>
                                          <p:spTgt spid="35">
                                            <p:txEl>
                                              <p:pRg st="0" end="0"/>
                                            </p:txEl>
                                          </p:spTgt>
                                        </p:tgtEl>
                                        <p:attrNameLst>
                                          <p:attrName>style.visibility</p:attrName>
                                        </p:attrNameLst>
                                      </p:cBhvr>
                                      <p:to>
                                        <p:strVal val="visible"/>
                                      </p:to>
                                    </p:set>
                                    <p:anim calcmode="lin" valueType="num">
                                      <p:cBhvr additive="base">
                                        <p:cTn id="129"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1" presetID="2" presetClass="entr" presetSubtype="4" decel="100000" fill="hold" grpId="0" nodeType="withEffect">
                                  <p:stCondLst>
                                    <p:cond delay="0"/>
                                  </p:stCondLst>
                                  <p:childTnLst>
                                    <p:set>
                                      <p:cBhvr>
                                        <p:cTn id="132" dur="1" fill="hold">
                                          <p:stCondLst>
                                            <p:cond delay="0"/>
                                          </p:stCondLst>
                                        </p:cTn>
                                        <p:tgtEl>
                                          <p:spTgt spid="34">
                                            <p:txEl>
                                              <p:pRg st="0" end="0"/>
                                            </p:txEl>
                                          </p:spTgt>
                                        </p:tgtEl>
                                        <p:attrNameLst>
                                          <p:attrName>style.visibility</p:attrName>
                                        </p:attrNameLst>
                                      </p:cBhvr>
                                      <p:to>
                                        <p:strVal val="visible"/>
                                      </p:to>
                                    </p:set>
                                    <p:anim calcmode="lin" valueType="num">
                                      <p:cBhvr additive="base">
                                        <p:cTn id="133"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9" grpId="0" build="p">
        <p:tmplLst>
          <p:tmpl lvl="1">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4" grpId="0" build="p">
        <p:tmplLst>
          <p:tmpl lvl="1">
            <p:tnLst>
              <p:par>
                <p:cTn presetID="2" presetClass="entr" presetSubtype="4"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4" grpId="0" build="p">
        <p:tmplLst>
          <p:tmpl lvl="1">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animBg="1"/>
      <p:bldP spid="32" grpId="0" animBg="1"/>
      <p:bldP spid="34" grpId="0" build="p">
        <p:tmplLst>
          <p:tmpl lvl="1">
            <p:tnLst>
              <p:par>
                <p:cTn presetID="2" presetClass="entr" presetSubtype="4"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8" grpId="0"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40" grpId="0" build="p">
        <p:tmplLst>
          <p:tmpl lvl="1">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build="p">
        <p:tmplLst>
          <p:tmpl lvl="1">
            <p:tnLst>
              <p:par>
                <p:cTn presetID="10" presetClass="entr" presetSubtype="0" fill="hold" nodeType="with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2" grpId="0" build="p">
        <p:tmplLst>
          <p:tmpl lvl="1">
            <p:tnLst>
              <p:par>
                <p:cTn presetID="10" presetClass="entr" presetSubtype="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10" presetClass="entr" presetSubtype="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8" name="山形 7"/>
          <p:cNvSpPr/>
          <p:nvPr/>
        </p:nvSpPr>
        <p:spPr>
          <a:xfrm>
            <a:off x="437962"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9" name="山形 8"/>
          <p:cNvSpPr/>
          <p:nvPr/>
        </p:nvSpPr>
        <p:spPr>
          <a:xfrm>
            <a:off x="595773"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2" name="山形 11"/>
          <p:cNvSpPr/>
          <p:nvPr/>
        </p:nvSpPr>
        <p:spPr>
          <a:xfrm>
            <a:off x="2457858"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3" name="山形 12"/>
          <p:cNvSpPr/>
          <p:nvPr/>
        </p:nvSpPr>
        <p:spPr>
          <a:xfrm>
            <a:off x="2615667"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山形 13"/>
          <p:cNvSpPr/>
          <p:nvPr/>
        </p:nvSpPr>
        <p:spPr>
          <a:xfrm>
            <a:off x="4477750" y="2408959"/>
            <a:ext cx="2166907" cy="602043"/>
          </a:xfrm>
          <a:prstGeom prst="chevron">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5" name="山形 14"/>
          <p:cNvSpPr/>
          <p:nvPr/>
        </p:nvSpPr>
        <p:spPr>
          <a:xfrm>
            <a:off x="4635564"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山形 15"/>
          <p:cNvSpPr/>
          <p:nvPr/>
        </p:nvSpPr>
        <p:spPr>
          <a:xfrm>
            <a:off x="6497650" y="2408959"/>
            <a:ext cx="2166907" cy="602043"/>
          </a:xfrm>
          <a:prstGeom prst="chevron">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7" name="山形 16"/>
          <p:cNvSpPr/>
          <p:nvPr/>
        </p:nvSpPr>
        <p:spPr>
          <a:xfrm>
            <a:off x="6655461" y="2492989"/>
            <a:ext cx="1900252" cy="433987"/>
          </a:xfrm>
          <a:prstGeom prst="chevron">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5" hasCustomPrompt="1"/>
          </p:nvPr>
        </p:nvSpPr>
        <p:spPr>
          <a:xfrm>
            <a:off x="768227"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16" hasCustomPrompt="1"/>
          </p:nvPr>
        </p:nvSpPr>
        <p:spPr>
          <a:xfrm>
            <a:off x="2774453"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0" name="テキスト プレースホルダー 5"/>
          <p:cNvSpPr>
            <a:spLocks noGrp="1"/>
          </p:cNvSpPr>
          <p:nvPr>
            <p:ph type="body" sz="quarter" idx="17" hasCustomPrompt="1"/>
          </p:nvPr>
        </p:nvSpPr>
        <p:spPr>
          <a:xfrm>
            <a:off x="4794349"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テキスト プレースホルダー 5"/>
          <p:cNvSpPr>
            <a:spLocks noGrp="1"/>
          </p:cNvSpPr>
          <p:nvPr>
            <p:ph type="body" sz="quarter" idx="18" hasCustomPrompt="1"/>
          </p:nvPr>
        </p:nvSpPr>
        <p:spPr>
          <a:xfrm>
            <a:off x="6814247" y="2471226"/>
            <a:ext cx="1582680" cy="431795"/>
          </a:xfrm>
        </p:spPr>
        <p:txBody>
          <a:bodyPr anchor="ctr">
            <a:noAutofit/>
          </a:bodyPr>
          <a:lstStyle>
            <a:lvl1pPr algn="l">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12" hasCustomPrompt="1"/>
          </p:nvPr>
        </p:nvSpPr>
        <p:spPr>
          <a:xfrm>
            <a:off x="595778"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3" name="テキスト プレースホルダー 5"/>
          <p:cNvSpPr>
            <a:spLocks noGrp="1"/>
          </p:cNvSpPr>
          <p:nvPr>
            <p:ph type="body" sz="quarter" idx="19" hasCustomPrompt="1"/>
          </p:nvPr>
        </p:nvSpPr>
        <p:spPr>
          <a:xfrm>
            <a:off x="2606527"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0" hasCustomPrompt="1"/>
          </p:nvPr>
        </p:nvSpPr>
        <p:spPr>
          <a:xfrm>
            <a:off x="4633912"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21" hasCustomPrompt="1"/>
          </p:nvPr>
        </p:nvSpPr>
        <p:spPr>
          <a:xfrm>
            <a:off x="6644660" y="3049704"/>
            <a:ext cx="1769647" cy="2227935"/>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555573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 calcmode="lin" valueType="num">
                                      <p:cBhvr additive="base">
                                        <p:cTn id="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18">
                                            <p:txEl>
                                              <p:pRg st="0" end="0"/>
                                            </p:txEl>
                                          </p:spTgt>
                                        </p:tgtEl>
                                        <p:attrNameLst>
                                          <p:attrName>style.visibility</p:attrName>
                                        </p:attrNameLst>
                                      </p:cBhvr>
                                      <p:to>
                                        <p:strVal val="visible"/>
                                      </p:to>
                                    </p:set>
                                    <p:anim calcmode="lin" valueType="num">
                                      <p:cBhvr additive="base">
                                        <p:cTn id="20"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par>
                          <p:cTn id="26" fill="hold">
                            <p:stCondLst>
                              <p:cond delay="1500"/>
                            </p:stCondLst>
                            <p:childTnLst>
                              <p:par>
                                <p:cTn id="27" presetID="2" presetClass="entr" presetSubtype="8"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600" fill="hold"/>
                                        <p:tgtEl>
                                          <p:spTgt spid="12"/>
                                        </p:tgtEl>
                                        <p:attrNameLst>
                                          <p:attrName>ppt_x</p:attrName>
                                        </p:attrNameLst>
                                      </p:cBhvr>
                                      <p:tavLst>
                                        <p:tav tm="0">
                                          <p:val>
                                            <p:strVal val="0-#ppt_w/2"/>
                                          </p:val>
                                        </p:tav>
                                        <p:tav tm="100000">
                                          <p:val>
                                            <p:strVal val="#ppt_x"/>
                                          </p:val>
                                        </p:tav>
                                      </p:tavLst>
                                    </p:anim>
                                    <p:anim calcmode="lin" valueType="num">
                                      <p:cBhvr additive="base">
                                        <p:cTn id="30" dur="6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8" decel="100000" fill="hold" grpId="0" nodeType="withEffect">
                                  <p:stCondLst>
                                    <p:cond delay="25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600" fill="hold"/>
                                        <p:tgtEl>
                                          <p:spTgt spid="13"/>
                                        </p:tgtEl>
                                        <p:attrNameLst>
                                          <p:attrName>ppt_x</p:attrName>
                                        </p:attrNameLst>
                                      </p:cBhvr>
                                      <p:tavLst>
                                        <p:tav tm="0">
                                          <p:val>
                                            <p:strVal val="0-#ppt_w/2"/>
                                          </p:val>
                                        </p:tav>
                                        <p:tav tm="100000">
                                          <p:val>
                                            <p:strVal val="#ppt_x"/>
                                          </p:val>
                                        </p:tav>
                                      </p:tavLst>
                                    </p:anim>
                                    <p:anim calcmode="lin" valueType="num">
                                      <p:cBhvr additive="base">
                                        <p:cTn id="34" dur="600" fill="hold"/>
                                        <p:tgtEl>
                                          <p:spTgt spid="13"/>
                                        </p:tgtEl>
                                        <p:attrNameLst>
                                          <p:attrName>ppt_y</p:attrName>
                                        </p:attrNameLst>
                                      </p:cBhvr>
                                      <p:tavLst>
                                        <p:tav tm="0">
                                          <p:val>
                                            <p:strVal val="#ppt_y"/>
                                          </p:val>
                                        </p:tav>
                                        <p:tav tm="100000">
                                          <p:val>
                                            <p:strVal val="#ppt_y"/>
                                          </p:val>
                                        </p:tav>
                                      </p:tavLst>
                                    </p:anim>
                                  </p:childTnLst>
                                </p:cTn>
                              </p:par>
                              <p:par>
                                <p:cTn id="35" presetID="2" presetClass="entr" presetSubtype="8" decel="100000" fill="hold" grpId="0" nodeType="withEffect">
                                  <p:stCondLst>
                                    <p:cond delay="25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6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38" dur="6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350"/>
                            </p:stCondLst>
                            <p:childTnLst>
                              <p:par>
                                <p:cTn id="40" presetID="10" presetClass="entr" presetSubtype="0" fill="hold" grpId="0" nodeType="afterEffect">
                                  <p:stCondLst>
                                    <p:cond delay="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500"/>
                                        <p:tgtEl>
                                          <p:spTgt spid="23">
                                            <p:txEl>
                                              <p:pRg st="0" end="0"/>
                                            </p:txEl>
                                          </p:spTgt>
                                        </p:tgtEl>
                                      </p:cBhvr>
                                    </p:animEffect>
                                  </p:childTnLst>
                                </p:cTn>
                              </p:par>
                            </p:childTnLst>
                          </p:cTn>
                        </p:par>
                        <p:par>
                          <p:cTn id="43" fill="hold">
                            <p:stCondLst>
                              <p:cond delay="2850"/>
                            </p:stCondLst>
                            <p:childTnLst>
                              <p:par>
                                <p:cTn id="44" presetID="2" presetClass="entr" presetSubtype="8" decel="100000" fill="hold" grpId="0" nodeType="afterEffect">
                                  <p:stCondLst>
                                    <p:cond delay="250"/>
                                  </p:stCondLst>
                                  <p:childTnLst>
                                    <p:set>
                                      <p:cBhvr>
                                        <p:cTn id="45" dur="1" fill="hold">
                                          <p:stCondLst>
                                            <p:cond delay="0"/>
                                          </p:stCondLst>
                                        </p:cTn>
                                        <p:tgtEl>
                                          <p:spTgt spid="14"/>
                                        </p:tgtEl>
                                        <p:attrNameLst>
                                          <p:attrName>style.visibility</p:attrName>
                                        </p:attrNameLst>
                                      </p:cBhvr>
                                      <p:to>
                                        <p:strVal val="visible"/>
                                      </p:to>
                                    </p:set>
                                    <p:anim calcmode="lin" valueType="num">
                                      <p:cBhvr additive="base">
                                        <p:cTn id="46" dur="700" fill="hold"/>
                                        <p:tgtEl>
                                          <p:spTgt spid="14"/>
                                        </p:tgtEl>
                                        <p:attrNameLst>
                                          <p:attrName>ppt_x</p:attrName>
                                        </p:attrNameLst>
                                      </p:cBhvr>
                                      <p:tavLst>
                                        <p:tav tm="0">
                                          <p:val>
                                            <p:strVal val="0-#ppt_w/2"/>
                                          </p:val>
                                        </p:tav>
                                        <p:tav tm="100000">
                                          <p:val>
                                            <p:strVal val="#ppt_x"/>
                                          </p:val>
                                        </p:tav>
                                      </p:tavLst>
                                    </p:anim>
                                    <p:anim calcmode="lin" valueType="num">
                                      <p:cBhvr additive="base">
                                        <p:cTn id="47" dur="700" fill="hold"/>
                                        <p:tgtEl>
                                          <p:spTgt spid="14"/>
                                        </p:tgtEl>
                                        <p:attrNameLst>
                                          <p:attrName>ppt_y</p:attrName>
                                        </p:attrNameLst>
                                      </p:cBhvr>
                                      <p:tavLst>
                                        <p:tav tm="0">
                                          <p:val>
                                            <p:strVal val="#ppt_y"/>
                                          </p:val>
                                        </p:tav>
                                        <p:tav tm="100000">
                                          <p:val>
                                            <p:strVal val="#ppt_y"/>
                                          </p:val>
                                        </p:tav>
                                      </p:tavLst>
                                    </p:anim>
                                  </p:childTnLst>
                                </p:cTn>
                              </p:par>
                              <p:par>
                                <p:cTn id="48" presetID="2" presetClass="entr" presetSubtype="8" decel="100000" fill="hold" grpId="0" nodeType="withEffect">
                                  <p:stCondLst>
                                    <p:cond delay="25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700" fill="hold"/>
                                        <p:tgtEl>
                                          <p:spTgt spid="15"/>
                                        </p:tgtEl>
                                        <p:attrNameLst>
                                          <p:attrName>ppt_x</p:attrName>
                                        </p:attrNameLst>
                                      </p:cBhvr>
                                      <p:tavLst>
                                        <p:tav tm="0">
                                          <p:val>
                                            <p:strVal val="0-#ppt_w/2"/>
                                          </p:val>
                                        </p:tav>
                                        <p:tav tm="100000">
                                          <p:val>
                                            <p:strVal val="#ppt_x"/>
                                          </p:val>
                                        </p:tav>
                                      </p:tavLst>
                                    </p:anim>
                                    <p:anim calcmode="lin" valueType="num">
                                      <p:cBhvr additive="base">
                                        <p:cTn id="51" dur="700" fill="hold"/>
                                        <p:tgtEl>
                                          <p:spTgt spid="15"/>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20">
                                            <p:txEl>
                                              <p:pRg st="0" end="0"/>
                                            </p:txEl>
                                          </p:spTgt>
                                        </p:tgtEl>
                                        <p:attrNameLst>
                                          <p:attrName>style.visibility</p:attrName>
                                        </p:attrNameLst>
                                      </p:cBhvr>
                                      <p:to>
                                        <p:strVal val="visible"/>
                                      </p:to>
                                    </p:set>
                                    <p:anim calcmode="lin" valueType="num">
                                      <p:cBhvr additive="base">
                                        <p:cTn id="5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55" dur="7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56" fill="hold">
                            <p:stCondLst>
                              <p:cond delay="3800"/>
                            </p:stCondLst>
                            <p:childTnLst>
                              <p:par>
                                <p:cTn id="57" presetID="10" presetClass="entr" presetSubtype="0" fill="hold" grpId="0" nodeType="afterEffect">
                                  <p:stCondLst>
                                    <p:cond delay="0"/>
                                  </p:stCondLst>
                                  <p:childTnLst>
                                    <p:set>
                                      <p:cBhvr>
                                        <p:cTn id="58" dur="1" fill="hold">
                                          <p:stCondLst>
                                            <p:cond delay="0"/>
                                          </p:stCondLst>
                                        </p:cTn>
                                        <p:tgtEl>
                                          <p:spTgt spid="24">
                                            <p:txEl>
                                              <p:pRg st="0" end="0"/>
                                            </p:txEl>
                                          </p:spTgt>
                                        </p:tgtEl>
                                        <p:attrNameLst>
                                          <p:attrName>style.visibility</p:attrName>
                                        </p:attrNameLst>
                                      </p:cBhvr>
                                      <p:to>
                                        <p:strVal val="visible"/>
                                      </p:to>
                                    </p:set>
                                    <p:animEffect transition="in" filter="fade">
                                      <p:cBhvr>
                                        <p:cTn id="59" dur="500"/>
                                        <p:tgtEl>
                                          <p:spTgt spid="24">
                                            <p:txEl>
                                              <p:pRg st="0" end="0"/>
                                            </p:txEl>
                                          </p:spTgt>
                                        </p:tgtEl>
                                      </p:cBhvr>
                                    </p:animEffect>
                                  </p:childTnLst>
                                </p:cTn>
                              </p:par>
                            </p:childTnLst>
                          </p:cTn>
                        </p:par>
                        <p:par>
                          <p:cTn id="60" fill="hold">
                            <p:stCondLst>
                              <p:cond delay="4300"/>
                            </p:stCondLst>
                            <p:childTnLst>
                              <p:par>
                                <p:cTn id="61" presetID="2" presetClass="entr" presetSubtype="8" decel="100000" fill="hold" grpId="0" nodeType="afterEffect">
                                  <p:stCondLst>
                                    <p:cond delay="25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800" fill="hold"/>
                                        <p:tgtEl>
                                          <p:spTgt spid="16"/>
                                        </p:tgtEl>
                                        <p:attrNameLst>
                                          <p:attrName>ppt_x</p:attrName>
                                        </p:attrNameLst>
                                      </p:cBhvr>
                                      <p:tavLst>
                                        <p:tav tm="0">
                                          <p:val>
                                            <p:strVal val="0-#ppt_w/2"/>
                                          </p:val>
                                        </p:tav>
                                        <p:tav tm="100000">
                                          <p:val>
                                            <p:strVal val="#ppt_x"/>
                                          </p:val>
                                        </p:tav>
                                      </p:tavLst>
                                    </p:anim>
                                    <p:anim calcmode="lin" valueType="num">
                                      <p:cBhvr additive="base">
                                        <p:cTn id="64" dur="8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8" decel="100000" fill="hold" grpId="0" nodeType="withEffect">
                                  <p:stCondLst>
                                    <p:cond delay="25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800" fill="hold"/>
                                        <p:tgtEl>
                                          <p:spTgt spid="17"/>
                                        </p:tgtEl>
                                        <p:attrNameLst>
                                          <p:attrName>ppt_x</p:attrName>
                                        </p:attrNameLst>
                                      </p:cBhvr>
                                      <p:tavLst>
                                        <p:tav tm="0">
                                          <p:val>
                                            <p:strVal val="0-#ppt_w/2"/>
                                          </p:val>
                                        </p:tav>
                                        <p:tav tm="100000">
                                          <p:val>
                                            <p:strVal val="#ppt_x"/>
                                          </p:val>
                                        </p:tav>
                                      </p:tavLst>
                                    </p:anim>
                                    <p:anim calcmode="lin" valueType="num">
                                      <p:cBhvr additive="base">
                                        <p:cTn id="68" dur="8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8" decel="100000" fill="hold" grpId="0" nodeType="withEffect">
                                  <p:stCondLst>
                                    <p:cond delay="250"/>
                                  </p:stCondLst>
                                  <p:childTnLst>
                                    <p:set>
                                      <p:cBhvr>
                                        <p:cTn id="70" dur="1" fill="hold">
                                          <p:stCondLst>
                                            <p:cond delay="0"/>
                                          </p:stCondLst>
                                        </p:cTn>
                                        <p:tgtEl>
                                          <p:spTgt spid="21">
                                            <p:txEl>
                                              <p:pRg st="0" end="0"/>
                                            </p:txEl>
                                          </p:spTgt>
                                        </p:tgtEl>
                                        <p:attrNameLst>
                                          <p:attrName>style.visibility</p:attrName>
                                        </p:attrNameLst>
                                      </p:cBhvr>
                                      <p:to>
                                        <p:strVal val="visible"/>
                                      </p:to>
                                    </p:set>
                                    <p:anim calcmode="lin" valueType="num">
                                      <p:cBhvr additive="base">
                                        <p:cTn id="71" dur="8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2" dur="8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5350"/>
                            </p:stCondLst>
                            <p:childTnLst>
                              <p:par>
                                <p:cTn id="74" presetID="10" presetClass="entr" presetSubtype="0"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fade">
                                      <p:cBhvr>
                                        <p:cTn id="76"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4" grpId="0" animBg="1"/>
      <p:bldP spid="15" grpId="0" animBg="1"/>
      <p:bldP spid="16" grpId="0" animBg="1"/>
      <p:bldP spid="17" grpId="0" animBg="1"/>
      <p:bldP spid="18" grpId="0" build="p">
        <p:tmplLst>
          <p:tmpl lvl="1">
            <p:tnLst>
              <p:par>
                <p:cTn presetID="2" presetClass="entr" presetSubtype="8"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8"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600" fill="hold"/>
                        <p:tgtEl>
                          <p:spTgt spid="19"/>
                        </p:tgtEl>
                        <p:attrNameLst>
                          <p:attrName>ppt_x</p:attrName>
                        </p:attrNameLst>
                      </p:cBhvr>
                      <p:tavLst>
                        <p:tav tm="0">
                          <p:val>
                            <p:strVal val="0-#ppt_w/2"/>
                          </p:val>
                        </p:tav>
                        <p:tav tm="100000">
                          <p:val>
                            <p:strVal val="#ppt_x"/>
                          </p:val>
                        </p:tav>
                      </p:tavLst>
                    </p:anim>
                    <p:anim calcmode="lin" valueType="num">
                      <p:cBhvr additive="base">
                        <p:cTn dur="6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800" fill="hold"/>
                        <p:tgtEl>
                          <p:spTgt spid="21"/>
                        </p:tgtEl>
                        <p:attrNameLst>
                          <p:attrName>ppt_x</p:attrName>
                        </p:attrNameLst>
                      </p:cBhvr>
                      <p:tavLst>
                        <p:tav tm="0">
                          <p:val>
                            <p:strVal val="0-#ppt_w/2"/>
                          </p:val>
                        </p:tav>
                        <p:tav tm="100000">
                          <p:val>
                            <p:strVal val="#ppt_x"/>
                          </p:val>
                        </p:tav>
                      </p:tavLst>
                    </p:anim>
                    <p:anim calcmode="lin" valueType="num">
                      <p:cBhvr additive="base">
                        <p:cTn dur="8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 Steps 2">
    <p:spTree>
      <p:nvGrpSpPr>
        <p:cNvPr id="1" name=""/>
        <p:cNvGrpSpPr/>
        <p:nvPr/>
      </p:nvGrpSpPr>
      <p:grpSpPr>
        <a:xfrm>
          <a:off x="0" y="0"/>
          <a:ext cx="0" cy="0"/>
          <a:chOff x="0" y="0"/>
          <a:chExt cx="0" cy="0"/>
        </a:xfrm>
      </p:grpSpPr>
      <p:sp>
        <p:nvSpPr>
          <p:cNvPr id="44" name="正方形/長方形 12"/>
          <p:cNvSpPr/>
          <p:nvPr/>
        </p:nvSpPr>
        <p:spPr>
          <a:xfrm>
            <a:off x="438889" y="2694028"/>
            <a:ext cx="2440669" cy="661589"/>
          </a:xfrm>
          <a:custGeom>
            <a:avLst/>
            <a:gdLst/>
            <a:ahLst/>
            <a:cxnLst/>
            <a:rect l="l" t="t" r="r" b="b"/>
            <a:pathLst>
              <a:path w="4882185" h="992383">
                <a:moveTo>
                  <a:pt x="0" y="0"/>
                </a:moveTo>
                <a:lnTo>
                  <a:pt x="1006899" y="0"/>
                </a:lnTo>
                <a:lnTo>
                  <a:pt x="1697237" y="0"/>
                </a:lnTo>
                <a:lnTo>
                  <a:pt x="3889802" y="0"/>
                </a:lnTo>
                <a:lnTo>
                  <a:pt x="4882185" y="992383"/>
                </a:lnTo>
                <a:lnTo>
                  <a:pt x="2689620" y="992383"/>
                </a:lnTo>
                <a:lnTo>
                  <a:pt x="14515" y="992383"/>
                </a:lnTo>
                <a:lnTo>
                  <a:pt x="0"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1" name="直線コネクタ 30"/>
          <p:cNvCxnSpPr/>
          <p:nvPr/>
        </p:nvCxnSpPr>
        <p:spPr>
          <a:xfrm>
            <a:off x="438888" y="3247727"/>
            <a:ext cx="227146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5" name="正方形/長方形 12"/>
          <p:cNvSpPr/>
          <p:nvPr/>
        </p:nvSpPr>
        <p:spPr>
          <a:xfrm rot="5400000" flipH="1">
            <a:off x="1544467"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正方形/長方形 12"/>
          <p:cNvSpPr/>
          <p:nvPr/>
        </p:nvSpPr>
        <p:spPr>
          <a:xfrm rot="10800000">
            <a:off x="2374882" y="4168210"/>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28" name="直線コネクタ 27"/>
          <p:cNvCxnSpPr/>
          <p:nvPr/>
        </p:nvCxnSpPr>
        <p:spPr>
          <a:xfrm>
            <a:off x="438890" y="2771173"/>
            <a:ext cx="1935993"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2510818" y="4255259"/>
            <a:ext cx="216832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p:nvCxnSpPr>
        <p:spPr>
          <a:xfrm>
            <a:off x="2870983" y="4728181"/>
            <a:ext cx="14412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正方形/長方形 12"/>
          <p:cNvSpPr/>
          <p:nvPr/>
        </p:nvSpPr>
        <p:spPr>
          <a:xfrm rot="5400000">
            <a:off x="3481773" y="3503284"/>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1" name="正方形/長方形 12"/>
          <p:cNvSpPr/>
          <p:nvPr/>
        </p:nvSpPr>
        <p:spPr>
          <a:xfrm>
            <a:off x="4312190" y="2677965"/>
            <a:ext cx="2433413" cy="661589"/>
          </a:xfrm>
          <a:custGeom>
            <a:avLst/>
            <a:gdLst/>
            <a:ahLst/>
            <a:cxnLst/>
            <a:rect l="l" t="t" r="r" b="b"/>
            <a:pathLst>
              <a:path w="4867670" h="992383">
                <a:moveTo>
                  <a:pt x="4867670" y="992383"/>
                </a:moveTo>
                <a:lnTo>
                  <a:pt x="0" y="992383"/>
                </a:lnTo>
                <a:lnTo>
                  <a:pt x="992384" y="0"/>
                </a:lnTo>
                <a:lnTo>
                  <a:pt x="3875287" y="0"/>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37" name="直線コネクタ 36"/>
          <p:cNvCxnSpPr/>
          <p:nvPr/>
        </p:nvCxnSpPr>
        <p:spPr>
          <a:xfrm>
            <a:off x="4836302" y="2771173"/>
            <a:ext cx="141319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4451767" y="3247727"/>
            <a:ext cx="218918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2" name="正方形/長方形 12"/>
          <p:cNvSpPr/>
          <p:nvPr/>
        </p:nvSpPr>
        <p:spPr>
          <a:xfrm rot="5400000" flipH="1">
            <a:off x="5419079" y="3503280"/>
            <a:ext cx="2156931" cy="496105"/>
          </a:xfrm>
          <a:custGeom>
            <a:avLst/>
            <a:gdLst/>
            <a:ahLst/>
            <a:cxnLst/>
            <a:rect l="l" t="t" r="r" b="b"/>
            <a:pathLst>
              <a:path w="3235396" h="992383">
                <a:moveTo>
                  <a:pt x="3235396" y="992383"/>
                </a:moveTo>
                <a:lnTo>
                  <a:pt x="2243013" y="0"/>
                </a:lnTo>
                <a:lnTo>
                  <a:pt x="0" y="0"/>
                </a:lnTo>
                <a:lnTo>
                  <a:pt x="992383" y="992383"/>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7" name="テキスト プレースホルダー 5"/>
          <p:cNvSpPr>
            <a:spLocks noGrp="1"/>
          </p:cNvSpPr>
          <p:nvPr>
            <p:ph type="body" sz="quarter" idx="12" hasCustomPrompt="1"/>
          </p:nvPr>
        </p:nvSpPr>
        <p:spPr>
          <a:xfrm>
            <a:off x="458275" y="1650056"/>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8" name="テキスト プレースホルダー 5"/>
          <p:cNvSpPr>
            <a:spLocks noGrp="1"/>
          </p:cNvSpPr>
          <p:nvPr>
            <p:ph type="body" sz="quarter" idx="19" hasCustomPrompt="1"/>
          </p:nvPr>
        </p:nvSpPr>
        <p:spPr>
          <a:xfrm>
            <a:off x="2383090" y="4843253"/>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59" name="テキスト プレースホルダー 5"/>
          <p:cNvSpPr>
            <a:spLocks noGrp="1"/>
          </p:cNvSpPr>
          <p:nvPr>
            <p:ph type="body" sz="quarter" idx="20" hasCustomPrompt="1"/>
          </p:nvPr>
        </p:nvSpPr>
        <p:spPr>
          <a:xfrm>
            <a:off x="4325119" y="1650056"/>
            <a:ext cx="2337776" cy="989207"/>
          </a:xfrm>
        </p:spPr>
        <p:txBody>
          <a:bodyPr anchor="b">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60" name="テキスト プレースホルダー 5"/>
          <p:cNvSpPr>
            <a:spLocks noGrp="1"/>
          </p:cNvSpPr>
          <p:nvPr>
            <p:ph type="body" sz="quarter" idx="21" hasCustomPrompt="1"/>
          </p:nvPr>
        </p:nvSpPr>
        <p:spPr>
          <a:xfrm>
            <a:off x="6329361" y="4843253"/>
            <a:ext cx="2337776" cy="989207"/>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39" name="正方形/長方形 12"/>
          <p:cNvSpPr/>
          <p:nvPr/>
        </p:nvSpPr>
        <p:spPr>
          <a:xfrm rot="10800000">
            <a:off x="6249496" y="4167153"/>
            <a:ext cx="2916277" cy="662644"/>
          </a:xfrm>
          <a:custGeom>
            <a:avLst/>
            <a:gdLst/>
            <a:ahLst/>
            <a:cxnLst/>
            <a:rect l="l" t="t" r="r" b="b"/>
            <a:pathLst>
              <a:path w="5833566" h="993966">
                <a:moveTo>
                  <a:pt x="3298290" y="993966"/>
                </a:moveTo>
                <a:lnTo>
                  <a:pt x="0" y="993966"/>
                </a:lnTo>
                <a:lnTo>
                  <a:pt x="0" y="1583"/>
                </a:lnTo>
                <a:lnTo>
                  <a:pt x="1956697" y="1583"/>
                </a:lnTo>
                <a:lnTo>
                  <a:pt x="1958280" y="0"/>
                </a:lnTo>
                <a:lnTo>
                  <a:pt x="4841183" y="0"/>
                </a:lnTo>
                <a:lnTo>
                  <a:pt x="5833566" y="992383"/>
                </a:lnTo>
                <a:lnTo>
                  <a:pt x="3296707" y="992383"/>
                </a:lnTo>
                <a:close/>
              </a:path>
            </a:pathLst>
          </a:cu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40" name="直線コネクタ 39"/>
          <p:cNvCxnSpPr/>
          <p:nvPr/>
        </p:nvCxnSpPr>
        <p:spPr>
          <a:xfrm>
            <a:off x="6374299" y="4255259"/>
            <a:ext cx="276970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6745602" y="4728181"/>
            <a:ext cx="239840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139" y="1925159"/>
            <a:ext cx="241228" cy="2167196"/>
          </a:xfrm>
          <a:prstGeom prst="rect">
            <a:avLst/>
          </a:prstGeom>
        </p:spPr>
      </p:pic>
      <p:sp>
        <p:nvSpPr>
          <p:cNvPr id="30" name="テキスト プレースホルダー 5"/>
          <p:cNvSpPr>
            <a:spLocks noGrp="1"/>
          </p:cNvSpPr>
          <p:nvPr>
            <p:ph type="body" sz="quarter" idx="15" hasCustomPrompt="1"/>
          </p:nvPr>
        </p:nvSpPr>
        <p:spPr>
          <a:xfrm>
            <a:off x="835823" y="2784395"/>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2" hasCustomPrompt="1"/>
          </p:nvPr>
        </p:nvSpPr>
        <p:spPr>
          <a:xfrm>
            <a:off x="2760637" y="4273729"/>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2" name="テキスト プレースホルダー 5"/>
          <p:cNvSpPr>
            <a:spLocks noGrp="1"/>
          </p:cNvSpPr>
          <p:nvPr>
            <p:ph type="body" sz="quarter" idx="23" hasCustomPrompt="1"/>
          </p:nvPr>
        </p:nvSpPr>
        <p:spPr>
          <a:xfrm>
            <a:off x="4702667" y="2788203"/>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4" hasCustomPrompt="1"/>
          </p:nvPr>
        </p:nvSpPr>
        <p:spPr>
          <a:xfrm>
            <a:off x="6706908" y="4273199"/>
            <a:ext cx="1582680" cy="431795"/>
          </a:xfrm>
        </p:spPr>
        <p:txBody>
          <a:bodyPr anchor="ctr">
            <a:noAutofit/>
          </a:bodyPr>
          <a:lstStyle>
            <a:lvl1pPr algn="ctr">
              <a:defRPr sz="2000" i="0" baseline="0">
                <a:solidFill>
                  <a:schemeClr val="bg1"/>
                </a:solidFill>
                <a:effectLst>
                  <a:innerShdw blurRad="63500" dist="50800" dir="18900000">
                    <a:prstClr val="black">
                      <a:alpha val="50000"/>
                    </a:prstClr>
                  </a:innerShdw>
                </a:effectLst>
                <a:latin typeface="+mj-lt"/>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546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par>
                                <p:cTn id="24" presetID="2" presetClass="entr" presetSubtype="8" decel="100000" fill="hold" grpId="0" nodeType="withEffect">
                                  <p:stCondLst>
                                    <p:cond delay="0"/>
                                  </p:stCondLst>
                                  <p:childTnLst>
                                    <p:set>
                                      <p:cBhvr>
                                        <p:cTn id="25" dur="1" fill="hold">
                                          <p:stCondLst>
                                            <p:cond delay="0"/>
                                          </p:stCondLst>
                                        </p:cTn>
                                        <p:tgtEl>
                                          <p:spTgt spid="30">
                                            <p:txEl>
                                              <p:pRg st="0" end="0"/>
                                            </p:txEl>
                                          </p:spTgt>
                                        </p:tgtEl>
                                        <p:attrNameLst>
                                          <p:attrName>style.visibility</p:attrName>
                                        </p:attrNameLst>
                                      </p:cBhvr>
                                      <p:to>
                                        <p:strVal val="visible"/>
                                      </p:to>
                                    </p:set>
                                    <p:anim calcmode="lin" valueType="num">
                                      <p:cBhvr additive="base">
                                        <p:cTn id="26" dur="1000" fill="hold"/>
                                        <p:tgtEl>
                                          <p:spTgt spid="30">
                                            <p:txEl>
                                              <p:pRg st="0" end="0"/>
                                            </p:txEl>
                                          </p:spTgt>
                                        </p:tgtEl>
                                        <p:attrNameLst>
                                          <p:attrName>ppt_x</p:attrName>
                                        </p:attrNameLst>
                                      </p:cBhvr>
                                      <p:tavLst>
                                        <p:tav tm="0">
                                          <p:val>
                                            <p:strVal val="0-#ppt_w/2"/>
                                          </p:val>
                                        </p:tav>
                                        <p:tav tm="100000">
                                          <p:val>
                                            <p:strVal val="#ppt_x"/>
                                          </p:val>
                                        </p:tav>
                                      </p:tavLst>
                                    </p:anim>
                                    <p:anim calcmode="lin" valueType="num">
                                      <p:cBhvr additive="base">
                                        <p:cTn id="27" dur="1000" fill="hold"/>
                                        <p:tgtEl>
                                          <p:spTgt spid="30">
                                            <p:txEl>
                                              <p:pRg st="0" end="0"/>
                                            </p:txEl>
                                          </p:spTgt>
                                        </p:tgtEl>
                                        <p:attrNameLst>
                                          <p:attrName>ppt_y</p:attrName>
                                        </p:attrNameLst>
                                      </p:cBhvr>
                                      <p:tavLst>
                                        <p:tav tm="0">
                                          <p:val>
                                            <p:strVal val="#ppt_y"/>
                                          </p:val>
                                        </p:tav>
                                        <p:tav tm="100000">
                                          <p:val>
                                            <p:strVal val="#ppt_y"/>
                                          </p:val>
                                        </p:tav>
                                      </p:tavLst>
                                    </p:anim>
                                  </p:childTnLst>
                                </p:cTn>
                              </p:par>
                              <p:par>
                                <p:cTn id="28" presetID="10" presetClass="entr" presetSubtype="0" fill="hold" grpId="2" nodeType="withEffect">
                                  <p:stCondLst>
                                    <p:cond delay="500"/>
                                  </p:stCondLst>
                                  <p:childTnLst>
                                    <p:set>
                                      <p:cBhvr>
                                        <p:cTn id="29" dur="1" fill="hold">
                                          <p:stCondLst>
                                            <p:cond delay="0"/>
                                          </p:stCondLst>
                                        </p:cTn>
                                        <p:tgtEl>
                                          <p:spTgt spid="30">
                                            <p:txEl>
                                              <p:pRg st="0" end="0"/>
                                            </p:txEl>
                                          </p:spTgt>
                                        </p:tgtEl>
                                        <p:attrNameLst>
                                          <p:attrName>style.visibility</p:attrName>
                                        </p:attrNameLst>
                                      </p:cBhvr>
                                      <p:to>
                                        <p:strVal val="visible"/>
                                      </p:to>
                                    </p:set>
                                    <p:animEffect transition="in" filter="fade">
                                      <p:cBhvr>
                                        <p:cTn id="30" dur="500"/>
                                        <p:tgtEl>
                                          <p:spTgt spid="30">
                                            <p:txEl>
                                              <p:pRg st="0" end="0"/>
                                            </p:txEl>
                                          </p:spTgt>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30">
                                            <p:txEl>
                                              <p:pRg st="0" end="0"/>
                                            </p:txEl>
                                          </p:spTgt>
                                        </p:tgtEl>
                                        <p:attrNameLst>
                                          <p:attrName>style.visibility</p:attrName>
                                        </p:attrNameLst>
                                      </p:cBhvr>
                                      <p:to>
                                        <p:strVal val="hidden"/>
                                      </p:to>
                                    </p:se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up)">
                                      <p:cBhvr>
                                        <p:cTn id="40" dur="500"/>
                                        <p:tgtEl>
                                          <p:spTgt spid="15"/>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8"/>
                                        </p:tgtEl>
                                        <p:attrNameLst>
                                          <p:attrName>style.visibility</p:attrName>
                                        </p:attrNameLst>
                                      </p:cBhvr>
                                      <p:to>
                                        <p:strVal val="visible"/>
                                      </p:to>
                                    </p:set>
                                    <p:animEffect transition="in" filter="wipe(left)">
                                      <p:cBhvr>
                                        <p:cTn id="43" dur="500"/>
                                        <p:tgtEl>
                                          <p:spTgt spid="18"/>
                                        </p:tgtEl>
                                      </p:cBhvr>
                                    </p:animEffect>
                                  </p:childTnLst>
                                </p:cTn>
                              </p:par>
                            </p:childTnLst>
                          </p:cTn>
                        </p:par>
                        <p:par>
                          <p:cTn id="44" fill="hold">
                            <p:stCondLst>
                              <p:cond delay="3750"/>
                            </p:stCondLst>
                            <p:childTnLst>
                              <p:par>
                                <p:cTn id="45" presetID="22" presetClass="entr" presetSubtype="8"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2"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right)">
                                      <p:cBhvr>
                                        <p:cTn id="50" dur="500"/>
                                        <p:tgtEl>
                                          <p:spTgt spid="35"/>
                                        </p:tgtEl>
                                      </p:cBhvr>
                                    </p:animEffect>
                                  </p:childTnLst>
                                </p:cTn>
                              </p:par>
                              <p:par>
                                <p:cTn id="51" presetID="2" presetClass="entr" presetSubtype="8" decel="100000" fill="hold" grpId="0" nodeType="withEffect">
                                  <p:stCondLst>
                                    <p:cond delay="0"/>
                                  </p:stCondLst>
                                  <p:childTnLst>
                                    <p:set>
                                      <p:cBhvr>
                                        <p:cTn id="52" dur="1" fill="hold">
                                          <p:stCondLst>
                                            <p:cond delay="0"/>
                                          </p:stCondLst>
                                        </p:cTn>
                                        <p:tgtEl>
                                          <p:spTgt spid="36">
                                            <p:txEl>
                                              <p:pRg st="0" end="0"/>
                                            </p:txEl>
                                          </p:spTgt>
                                        </p:tgtEl>
                                        <p:attrNameLst>
                                          <p:attrName>style.visibility</p:attrName>
                                        </p:attrNameLst>
                                      </p:cBhvr>
                                      <p:to>
                                        <p:strVal val="visible"/>
                                      </p:to>
                                    </p:set>
                                    <p:anim calcmode="lin" valueType="num">
                                      <p:cBhvr additive="base">
                                        <p:cTn id="53" dur="10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54" dur="1000" fill="hold"/>
                                        <p:tgtEl>
                                          <p:spTgt spid="36">
                                            <p:txEl>
                                              <p:pRg st="0" end="0"/>
                                            </p:txEl>
                                          </p:spTgt>
                                        </p:tgtEl>
                                        <p:attrNameLst>
                                          <p:attrName>ppt_y</p:attrName>
                                        </p:attrNameLst>
                                      </p:cBhvr>
                                      <p:tavLst>
                                        <p:tav tm="0">
                                          <p:val>
                                            <p:strVal val="#ppt_y"/>
                                          </p:val>
                                        </p:tav>
                                        <p:tav tm="100000">
                                          <p:val>
                                            <p:strVal val="#ppt_y"/>
                                          </p:val>
                                        </p:tav>
                                      </p:tavLst>
                                    </p:anim>
                                  </p:childTnLst>
                                </p:cTn>
                              </p:par>
                              <p:par>
                                <p:cTn id="55" presetID="10" presetClass="entr" presetSubtype="0" fill="hold" grpId="2" nodeType="withEffect">
                                  <p:stCondLst>
                                    <p:cond delay="500"/>
                                  </p:stCondLst>
                                  <p:childTnLst>
                                    <p:set>
                                      <p:cBhvr>
                                        <p:cTn id="56" dur="1" fill="hold">
                                          <p:stCondLst>
                                            <p:cond delay="0"/>
                                          </p:stCondLst>
                                        </p:cTn>
                                        <p:tgtEl>
                                          <p:spTgt spid="36">
                                            <p:txEl>
                                              <p:pRg st="0" end="0"/>
                                            </p:txEl>
                                          </p:spTgt>
                                        </p:tgtEl>
                                        <p:attrNameLst>
                                          <p:attrName>style.visibility</p:attrName>
                                        </p:attrNameLst>
                                      </p:cBhvr>
                                      <p:to>
                                        <p:strVal val="visible"/>
                                      </p:to>
                                    </p:set>
                                    <p:animEffect transition="in" filter="fade">
                                      <p:cBhvr>
                                        <p:cTn id="57" dur="500"/>
                                        <p:tgtEl>
                                          <p:spTgt spid="36">
                                            <p:txEl>
                                              <p:pRg st="0" end="0"/>
                                            </p:txEl>
                                          </p:spTgt>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36">
                                            <p:txEl>
                                              <p:pRg st="0" end="0"/>
                                            </p:txEl>
                                          </p:spTgt>
                                        </p:tgtEl>
                                        <p:attrNameLst>
                                          <p:attrName>style.visibility</p:attrName>
                                        </p:attrNameLst>
                                      </p:cBhvr>
                                      <p:to>
                                        <p:strVal val="hidden"/>
                                      </p:to>
                                    </p:set>
                                  </p:childTnLst>
                                </p:cTn>
                              </p:par>
                            </p:childTnLst>
                          </p:cTn>
                        </p:par>
                        <p:par>
                          <p:cTn id="60" fill="hold">
                            <p:stCondLst>
                              <p:cond delay="475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par>
                          <p:cTn id="64" fill="hold">
                            <p:stCondLst>
                              <p:cond delay="5250"/>
                            </p:stCondLst>
                            <p:childTnLst>
                              <p:par>
                                <p:cTn id="65" presetID="22" presetClass="entr" presetSubtype="4"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down)">
                                      <p:cBhvr>
                                        <p:cTn id="67" dur="500"/>
                                        <p:tgtEl>
                                          <p:spTgt spid="20"/>
                                        </p:tgtEl>
                                      </p:cBhvr>
                                    </p:animEffect>
                                  </p:childTnLst>
                                </p:cTn>
                              </p:par>
                              <p:par>
                                <p:cTn id="68" presetID="22" presetClass="entr" presetSubtype="8"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par>
                          <p:cTn id="71" fill="hold">
                            <p:stCondLst>
                              <p:cond delay="6000"/>
                            </p:stCondLst>
                            <p:childTnLst>
                              <p:par>
                                <p:cTn id="72" presetID="22" presetClass="entr" presetSubtype="2" fill="hold" nodeType="after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right)">
                                      <p:cBhvr>
                                        <p:cTn id="74" dur="500"/>
                                        <p:tgtEl>
                                          <p:spTgt spid="38"/>
                                        </p:tgtEl>
                                      </p:cBhvr>
                                    </p:animEffect>
                                  </p:childTnLst>
                                </p:cTn>
                              </p:par>
                              <p:par>
                                <p:cTn id="75" presetID="22" presetClass="entr" presetSubtype="8"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par>
                                <p:cTn id="78" presetID="2" presetClass="entr" presetSubtype="8" decel="100000" fill="hold" grpId="0" nodeType="withEffect">
                                  <p:stCondLst>
                                    <p:cond delay="0"/>
                                  </p:stCondLst>
                                  <p:childTnLst>
                                    <p:set>
                                      <p:cBhvr>
                                        <p:cTn id="79" dur="1" fill="hold">
                                          <p:stCondLst>
                                            <p:cond delay="0"/>
                                          </p:stCondLst>
                                        </p:cTn>
                                        <p:tgtEl>
                                          <p:spTgt spid="42">
                                            <p:txEl>
                                              <p:pRg st="0" end="0"/>
                                            </p:txEl>
                                          </p:spTgt>
                                        </p:tgtEl>
                                        <p:attrNameLst>
                                          <p:attrName>style.visibility</p:attrName>
                                        </p:attrNameLst>
                                      </p:cBhvr>
                                      <p:to>
                                        <p:strVal val="visible"/>
                                      </p:to>
                                    </p:set>
                                    <p:anim calcmode="lin" valueType="num">
                                      <p:cBhvr additive="base">
                                        <p:cTn id="80" dur="10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1" dur="1000" fill="hold"/>
                                        <p:tgtEl>
                                          <p:spTgt spid="42">
                                            <p:txEl>
                                              <p:pRg st="0" end="0"/>
                                            </p:txEl>
                                          </p:spTgt>
                                        </p:tgtEl>
                                        <p:attrNameLst>
                                          <p:attrName>ppt_y</p:attrName>
                                        </p:attrNameLst>
                                      </p:cBhvr>
                                      <p:tavLst>
                                        <p:tav tm="0">
                                          <p:val>
                                            <p:strVal val="#ppt_y"/>
                                          </p:val>
                                        </p:tav>
                                        <p:tav tm="100000">
                                          <p:val>
                                            <p:strVal val="#ppt_y"/>
                                          </p:val>
                                        </p:tav>
                                      </p:tavLst>
                                    </p:anim>
                                  </p:childTnLst>
                                </p:cTn>
                              </p:par>
                              <p:par>
                                <p:cTn id="82" presetID="10" presetClass="entr" presetSubtype="0" fill="hold" grpId="2" nodeType="withEffect">
                                  <p:stCondLst>
                                    <p:cond delay="500"/>
                                  </p:stCondLst>
                                  <p:childTnLst>
                                    <p:set>
                                      <p:cBhvr>
                                        <p:cTn id="83" dur="1" fill="hold">
                                          <p:stCondLst>
                                            <p:cond delay="0"/>
                                          </p:stCondLst>
                                        </p:cTn>
                                        <p:tgtEl>
                                          <p:spTgt spid="42">
                                            <p:txEl>
                                              <p:pRg st="0" end="0"/>
                                            </p:txEl>
                                          </p:spTgt>
                                        </p:tgtEl>
                                        <p:attrNameLst>
                                          <p:attrName>style.visibility</p:attrName>
                                        </p:attrNameLst>
                                      </p:cBhvr>
                                      <p:to>
                                        <p:strVal val="visible"/>
                                      </p:to>
                                    </p:set>
                                    <p:animEffect transition="in" filter="fade">
                                      <p:cBhvr>
                                        <p:cTn id="84" dur="500"/>
                                        <p:tgtEl>
                                          <p:spTgt spid="42">
                                            <p:txEl>
                                              <p:pRg st="0" end="0"/>
                                            </p:txEl>
                                          </p:spTgt>
                                        </p:tgtEl>
                                      </p:cBhvr>
                                    </p:animEffect>
                                  </p:childTnLst>
                                </p:cTn>
                              </p:par>
                              <p:par>
                                <p:cTn id="85" presetID="1" presetClass="exit" presetSubtype="0" fill="hold" grpId="1" nodeType="withEffect">
                                  <p:stCondLst>
                                    <p:cond delay="0"/>
                                  </p:stCondLst>
                                  <p:childTnLst>
                                    <p:set>
                                      <p:cBhvr>
                                        <p:cTn id="86" dur="1" fill="hold">
                                          <p:stCondLst>
                                            <p:cond delay="0"/>
                                          </p:stCondLst>
                                        </p:cTn>
                                        <p:tgtEl>
                                          <p:spTgt spid="42">
                                            <p:txEl>
                                              <p:pRg st="0" end="0"/>
                                            </p:txEl>
                                          </p:spTgt>
                                        </p:tgtEl>
                                        <p:attrNameLst>
                                          <p:attrName>style.visibility</p:attrName>
                                        </p:attrNameLst>
                                      </p:cBhvr>
                                      <p:to>
                                        <p:strVal val="hidden"/>
                                      </p:to>
                                    </p:se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par>
                          <p:cTn id="91" fill="hold">
                            <p:stCondLst>
                              <p:cond delay="7500"/>
                            </p:stCondLst>
                            <p:childTnLst>
                              <p:par>
                                <p:cTn id="92" presetID="22" presetClass="entr" presetSubtype="1" fill="hold" grpId="0" nodeType="after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wipe(up)">
                                      <p:cBhvr>
                                        <p:cTn id="94" dur="500"/>
                                        <p:tgtEl>
                                          <p:spTgt spid="22"/>
                                        </p:tgtEl>
                                      </p:cBhvr>
                                    </p:animEffect>
                                  </p:childTnLst>
                                </p:cTn>
                              </p:par>
                              <p:par>
                                <p:cTn id="95" presetID="22" presetClass="entr" presetSubtype="8" fill="hold" grpId="0" nodeType="withEffect">
                                  <p:stCondLst>
                                    <p:cond delay="250"/>
                                  </p:stCondLst>
                                  <p:childTnLst>
                                    <p:set>
                                      <p:cBhvr>
                                        <p:cTn id="96" dur="1" fill="hold">
                                          <p:stCondLst>
                                            <p:cond delay="0"/>
                                          </p:stCondLst>
                                        </p:cTn>
                                        <p:tgtEl>
                                          <p:spTgt spid="39"/>
                                        </p:tgtEl>
                                        <p:attrNameLst>
                                          <p:attrName>style.visibility</p:attrName>
                                        </p:attrNameLst>
                                      </p:cBhvr>
                                      <p:to>
                                        <p:strVal val="visible"/>
                                      </p:to>
                                    </p:set>
                                    <p:animEffect transition="in" filter="wipe(left)">
                                      <p:cBhvr>
                                        <p:cTn id="97" dur="500"/>
                                        <p:tgtEl>
                                          <p:spTgt spid="39"/>
                                        </p:tgtEl>
                                      </p:cBhvr>
                                    </p:animEffect>
                                  </p:childTnLst>
                                </p:cTn>
                              </p:par>
                            </p:childTnLst>
                          </p:cTn>
                        </p:par>
                        <p:par>
                          <p:cTn id="98" fill="hold">
                            <p:stCondLst>
                              <p:cond delay="8250"/>
                            </p:stCondLst>
                            <p:childTnLst>
                              <p:par>
                                <p:cTn id="99" presetID="22" presetClass="entr" presetSubtype="8" fill="hold" nodeType="after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500"/>
                                        <p:tgtEl>
                                          <p:spTgt spid="40"/>
                                        </p:tgtEl>
                                      </p:cBhvr>
                                    </p:animEffect>
                                  </p:childTnLst>
                                </p:cTn>
                              </p:par>
                              <p:par>
                                <p:cTn id="102" presetID="22" presetClass="entr" presetSubtype="2" fill="hold"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wipe(right)">
                                      <p:cBhvr>
                                        <p:cTn id="104" dur="500"/>
                                        <p:tgtEl>
                                          <p:spTgt spid="41"/>
                                        </p:tgtEl>
                                      </p:cBhvr>
                                    </p:animEffect>
                                  </p:childTnLst>
                                </p:cTn>
                              </p:par>
                              <p:par>
                                <p:cTn id="105" presetID="2" presetClass="entr" presetSubtype="8" decel="100000" fill="hold" grpId="0" nodeType="withEffect">
                                  <p:stCondLst>
                                    <p:cond delay="0"/>
                                  </p:stCondLst>
                                  <p:childTnLst>
                                    <p:set>
                                      <p:cBhvr>
                                        <p:cTn id="106" dur="1" fill="hold">
                                          <p:stCondLst>
                                            <p:cond delay="0"/>
                                          </p:stCondLst>
                                        </p:cTn>
                                        <p:tgtEl>
                                          <p:spTgt spid="43">
                                            <p:txEl>
                                              <p:pRg st="0" end="0"/>
                                            </p:txEl>
                                          </p:spTgt>
                                        </p:tgtEl>
                                        <p:attrNameLst>
                                          <p:attrName>style.visibility</p:attrName>
                                        </p:attrNameLst>
                                      </p:cBhvr>
                                      <p:to>
                                        <p:strVal val="visible"/>
                                      </p:to>
                                    </p:set>
                                    <p:anim calcmode="lin" valueType="num">
                                      <p:cBhvr additive="base">
                                        <p:cTn id="107" dur="10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108" dur="1000" fill="hold"/>
                                        <p:tgtEl>
                                          <p:spTgt spid="43">
                                            <p:txEl>
                                              <p:pRg st="0" end="0"/>
                                            </p:txEl>
                                          </p:spTgt>
                                        </p:tgtEl>
                                        <p:attrNameLst>
                                          <p:attrName>ppt_y</p:attrName>
                                        </p:attrNameLst>
                                      </p:cBhvr>
                                      <p:tavLst>
                                        <p:tav tm="0">
                                          <p:val>
                                            <p:strVal val="#ppt_y"/>
                                          </p:val>
                                        </p:tav>
                                        <p:tav tm="100000">
                                          <p:val>
                                            <p:strVal val="#ppt_y"/>
                                          </p:val>
                                        </p:tav>
                                      </p:tavLst>
                                    </p:anim>
                                  </p:childTnLst>
                                </p:cTn>
                              </p:par>
                              <p:par>
                                <p:cTn id="109" presetID="10" presetClass="entr" presetSubtype="0" fill="hold" grpId="2" nodeType="withEffect">
                                  <p:stCondLst>
                                    <p:cond delay="500"/>
                                  </p:stCondLst>
                                  <p:childTnLst>
                                    <p:set>
                                      <p:cBhvr>
                                        <p:cTn id="110" dur="1" fill="hold">
                                          <p:stCondLst>
                                            <p:cond delay="0"/>
                                          </p:stCondLst>
                                        </p:cTn>
                                        <p:tgtEl>
                                          <p:spTgt spid="43">
                                            <p:txEl>
                                              <p:pRg st="0" end="0"/>
                                            </p:txEl>
                                          </p:spTgt>
                                        </p:tgtEl>
                                        <p:attrNameLst>
                                          <p:attrName>style.visibility</p:attrName>
                                        </p:attrNameLst>
                                      </p:cBhvr>
                                      <p:to>
                                        <p:strVal val="visible"/>
                                      </p:to>
                                    </p:set>
                                    <p:animEffect transition="in" filter="fade">
                                      <p:cBhvr>
                                        <p:cTn id="111" dur="500"/>
                                        <p:tgtEl>
                                          <p:spTgt spid="43">
                                            <p:txEl>
                                              <p:pRg st="0" end="0"/>
                                            </p:txEl>
                                          </p:spTgt>
                                        </p:tgtEl>
                                      </p:cBhvr>
                                    </p:animEffect>
                                  </p:childTnLst>
                                </p:cTn>
                              </p:par>
                              <p:par>
                                <p:cTn id="112" presetID="1" presetClass="exit" presetSubtype="0" fill="hold" grpId="1" nodeType="withEffect">
                                  <p:stCondLst>
                                    <p:cond delay="0"/>
                                  </p:stCondLst>
                                  <p:childTnLst>
                                    <p:set>
                                      <p:cBhvr>
                                        <p:cTn id="113" dur="1" fill="hold">
                                          <p:stCondLst>
                                            <p:cond delay="0"/>
                                          </p:stCondLst>
                                        </p:cTn>
                                        <p:tgtEl>
                                          <p:spTgt spid="43">
                                            <p:txEl>
                                              <p:pRg st="0" end="0"/>
                                            </p:txEl>
                                          </p:spTgt>
                                        </p:tgtEl>
                                        <p:attrNameLst>
                                          <p:attrName>style.visibility</p:attrName>
                                        </p:attrNameLst>
                                      </p:cBhvr>
                                      <p:to>
                                        <p:strVal val="hidden"/>
                                      </p:to>
                                    </p:set>
                                  </p:childTnLst>
                                </p:cTn>
                              </p:par>
                            </p:childTnLst>
                          </p:cTn>
                        </p:par>
                        <p:par>
                          <p:cTn id="114" fill="hold">
                            <p:stCondLst>
                              <p:cond delay="9250"/>
                            </p:stCondLst>
                            <p:childTnLst>
                              <p:par>
                                <p:cTn id="115" presetID="10" presetClass="entr" presetSubtype="0" fill="hold" grpId="0" nodeType="after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5" grpId="0" animBg="1"/>
      <p:bldP spid="18" grpId="0" animBg="1"/>
      <p:bldP spid="20" grpId="0" animBg="1"/>
      <p:bldP spid="21" grpId="0" animBg="1"/>
      <p:bldP spid="22" grpId="0" animBg="1"/>
      <p:bldP spid="57" grpId="0">
        <p:tmplLst>
          <p:tmpl>
            <p:tnLst>
              <p:par>
                <p:cTn presetID="10"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500"/>
                        <p:tgtEl>
                          <p:spTgt spid="57"/>
                        </p:tgtEl>
                      </p:cBhvr>
                    </p:animEffect>
                  </p:childTnLst>
                </p:cTn>
              </p:par>
            </p:tnLst>
          </p:tmpl>
        </p:tmplLst>
      </p:bldP>
      <p:bldP spid="58" grpId="0">
        <p:tmplLst>
          <p:tmpl>
            <p:tnLst>
              <p:par>
                <p:cTn presetID="10" presetClass="entr" presetSubtype="0"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p:tmplLst>
          <p:tmpl>
            <p:tnLst>
              <p:par>
                <p:cTn presetID="10" presetClass="entr" presetSubtype="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500"/>
                        <p:tgtEl>
                          <p:spTgt spid="59"/>
                        </p:tgtEl>
                      </p:cBhvr>
                    </p:animEffect>
                  </p:childTnLst>
                </p:cTn>
              </p:par>
            </p:tnLst>
          </p:tmpl>
        </p:tmplLst>
      </p:bldP>
      <p:bldP spid="60" grpId="0">
        <p:tmplLst>
          <p:tmpl>
            <p:tnLst>
              <p:par>
                <p:cTn presetID="10" presetClass="entr" presetSubtype="0"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Effect transition="in" filter="fade">
                      <p:cBhvr>
                        <p:cTn dur="500"/>
                        <p:tgtEl>
                          <p:spTgt spid="60"/>
                        </p:tgtEl>
                      </p:cBhvr>
                    </p:animEffect>
                  </p:childTnLst>
                </p:cTn>
              </p:par>
            </p:tnLst>
          </p:tmpl>
        </p:tmplLst>
      </p:bldP>
      <p:bldP spid="39" grpId="0" animBg="1"/>
      <p:bldP spid="30" grpId="0" build="p">
        <p:tmplLst>
          <p:tmpl lvl="1">
            <p:tnLst>
              <p:par>
                <p:cTn presetID="2" presetClass="entr" presetSubtype="8"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0-#ppt_w/2"/>
                          </p:val>
                        </p:tav>
                        <p:tav tm="100000">
                          <p:val>
                            <p:strVal val="#ppt_x"/>
                          </p:val>
                        </p:tav>
                      </p:tavLst>
                    </p:anim>
                    <p:anim calcmode="lin" valueType="num">
                      <p:cBhvr additive="base">
                        <p:cTn dur="1000" fill="hold"/>
                        <p:tgtEl>
                          <p:spTgt spid="30"/>
                        </p:tgtEl>
                        <p:attrNameLst>
                          <p:attrName>ppt_y</p:attrName>
                        </p:attrNameLst>
                      </p:cBhvr>
                      <p:tavLst>
                        <p:tav tm="0">
                          <p:val>
                            <p:strVal val="#ppt_y"/>
                          </p:val>
                        </p:tav>
                        <p:tav tm="100000">
                          <p:val>
                            <p:strVal val="#ppt_y"/>
                          </p:val>
                        </p:tav>
                      </p:tavLst>
                    </p:anim>
                  </p:childTnLst>
                </p:cTn>
              </p:par>
            </p:tnLst>
          </p:tmpl>
        </p:tmplLst>
      </p:bldP>
      <p:bldP spid="30" grpId="1" build="p">
        <p:tmplLst>
          <p:tmpl lvl="1">
            <p:tnLst>
              <p:par>
                <p:cTn presetID="1" presetClass="exit" presetSubtype="0" fill="hold" nodeType="withEffect">
                  <p:stCondLst>
                    <p:cond delay="0"/>
                  </p:stCondLst>
                  <p:childTnLst>
                    <p:set>
                      <p:cBhvr>
                        <p:cTn dur="1" fill="hold">
                          <p:stCondLst>
                            <p:cond delay="0"/>
                          </p:stCondLst>
                        </p:cTn>
                        <p:tgtEl>
                          <p:spTgt spid="30"/>
                        </p:tgtEl>
                        <p:attrNameLst>
                          <p:attrName>style.visibility</p:attrName>
                        </p:attrNameLst>
                      </p:cBhvr>
                      <p:to>
                        <p:strVal val="hidden"/>
                      </p:to>
                    </p:set>
                  </p:childTnLst>
                </p:cTn>
              </p:par>
            </p:tnLst>
          </p:tmpl>
        </p:tmplLst>
      </p:bldP>
      <p:bldP spid="30" grpId="2" build="p">
        <p:tmplLst>
          <p:tmpl lvl="1">
            <p:tnLst>
              <p:par>
                <p:cTn presetID="10" presetClass="entr" presetSubtype="0" fill="hold" nodeType="withEffect">
                  <p:stCondLst>
                    <p:cond delay="5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6" grpId="0" build="p">
        <p:tmplLst>
          <p:tmpl lvl="1">
            <p:tnLst>
              <p:par>
                <p:cTn presetID="2" presetClass="entr" presetSubtype="8"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6" grpId="1" build="p">
        <p:tmplLst>
          <p:tmpl lvl="1">
            <p:tnLst>
              <p:par>
                <p:cTn presetID="1" presetClass="exit" presetSubtype="0" fill="hold" nodeType="withEffect">
                  <p:stCondLst>
                    <p:cond delay="0"/>
                  </p:stCondLst>
                  <p:childTnLst>
                    <p:set>
                      <p:cBhvr>
                        <p:cTn dur="1" fill="hold">
                          <p:stCondLst>
                            <p:cond delay="0"/>
                          </p:stCondLst>
                        </p:cTn>
                        <p:tgtEl>
                          <p:spTgt spid="36"/>
                        </p:tgtEl>
                        <p:attrNameLst>
                          <p:attrName>style.visibility</p:attrName>
                        </p:attrNameLst>
                      </p:cBhvr>
                      <p:to>
                        <p:strVal val="hidden"/>
                      </p:to>
                    </p:set>
                  </p:childTnLst>
                </p:cTn>
              </p:par>
            </p:tnLst>
          </p:tmpl>
        </p:tmplLst>
      </p:bldP>
      <p:bldP spid="36" grpId="2" build="p">
        <p:tmplLst>
          <p:tmpl lvl="1">
            <p:tnLst>
              <p:par>
                <p:cTn presetID="10" presetClass="entr" presetSubtype="0" fill="hold" nodeType="withEffect">
                  <p:stCondLst>
                    <p:cond delay="5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42" grpId="0" build="p">
        <p:tmplLst>
          <p:tmpl lvl="1">
            <p:tnLst>
              <p:par>
                <p:cTn presetID="2" presetClass="entr" presetSubtype="8" decel="100000" fill="hold" nodeType="with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1000" fill="hold"/>
                        <p:tgtEl>
                          <p:spTgt spid="42"/>
                        </p:tgtEl>
                        <p:attrNameLst>
                          <p:attrName>ppt_x</p:attrName>
                        </p:attrNameLst>
                      </p:cBhvr>
                      <p:tavLst>
                        <p:tav tm="0">
                          <p:val>
                            <p:strVal val="0-#ppt_w/2"/>
                          </p:val>
                        </p:tav>
                        <p:tav tm="100000">
                          <p:val>
                            <p:strVal val="#ppt_x"/>
                          </p:val>
                        </p:tav>
                      </p:tavLst>
                    </p:anim>
                    <p:anim calcmode="lin" valueType="num">
                      <p:cBhvr additive="base">
                        <p:cTn dur="1000" fill="hold"/>
                        <p:tgtEl>
                          <p:spTgt spid="42"/>
                        </p:tgtEl>
                        <p:attrNameLst>
                          <p:attrName>ppt_y</p:attrName>
                        </p:attrNameLst>
                      </p:cBhvr>
                      <p:tavLst>
                        <p:tav tm="0">
                          <p:val>
                            <p:strVal val="#ppt_y"/>
                          </p:val>
                        </p:tav>
                        <p:tav tm="100000">
                          <p:val>
                            <p:strVal val="#ppt_y"/>
                          </p:val>
                        </p:tav>
                      </p:tavLst>
                    </p:anim>
                  </p:childTnLst>
                </p:cTn>
              </p:par>
            </p:tnLst>
          </p:tmpl>
        </p:tmplLst>
      </p:bldP>
      <p:bldP spid="42" grpId="1" build="p">
        <p:tmplLst>
          <p:tmpl lvl="1">
            <p:tnLst>
              <p:par>
                <p:cTn presetID="1" presetClass="exit" presetSubtype="0" fill="hold" nodeType="withEffect">
                  <p:stCondLst>
                    <p:cond delay="0"/>
                  </p:stCondLst>
                  <p:childTnLst>
                    <p:set>
                      <p:cBhvr>
                        <p:cTn dur="1" fill="hold">
                          <p:stCondLst>
                            <p:cond delay="0"/>
                          </p:stCondLst>
                        </p:cTn>
                        <p:tgtEl>
                          <p:spTgt spid="42"/>
                        </p:tgtEl>
                        <p:attrNameLst>
                          <p:attrName>style.visibility</p:attrName>
                        </p:attrNameLst>
                      </p:cBhvr>
                      <p:to>
                        <p:strVal val="hidden"/>
                      </p:to>
                    </p:set>
                  </p:childTnLst>
                </p:cTn>
              </p:par>
            </p:tnLst>
          </p:tmpl>
        </p:tmplLst>
      </p:bldP>
      <p:bldP spid="42" grpId="2" build="p">
        <p:tmplLst>
          <p:tmpl lvl="1">
            <p:tnLst>
              <p:par>
                <p:cTn presetID="10" presetClass="entr" presetSubtype="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P spid="43" grpId="0" build="p">
        <p:tmplLst>
          <p:tmpl lvl="1">
            <p:tnLst>
              <p:par>
                <p:cTn presetID="2" presetClass="entr" presetSubtype="8"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1000" fill="hold"/>
                        <p:tgtEl>
                          <p:spTgt spid="43"/>
                        </p:tgtEl>
                        <p:attrNameLst>
                          <p:attrName>ppt_x</p:attrName>
                        </p:attrNameLst>
                      </p:cBhvr>
                      <p:tavLst>
                        <p:tav tm="0">
                          <p:val>
                            <p:strVal val="0-#ppt_w/2"/>
                          </p:val>
                        </p:tav>
                        <p:tav tm="100000">
                          <p:val>
                            <p:strVal val="#ppt_x"/>
                          </p:val>
                        </p:tav>
                      </p:tavLst>
                    </p:anim>
                    <p:anim calcmode="lin" valueType="num">
                      <p:cBhvr additive="base">
                        <p:cTn dur="1000" fill="hold"/>
                        <p:tgtEl>
                          <p:spTgt spid="43"/>
                        </p:tgtEl>
                        <p:attrNameLst>
                          <p:attrName>ppt_y</p:attrName>
                        </p:attrNameLst>
                      </p:cBhvr>
                      <p:tavLst>
                        <p:tav tm="0">
                          <p:val>
                            <p:strVal val="#ppt_y"/>
                          </p:val>
                        </p:tav>
                        <p:tav tm="100000">
                          <p:val>
                            <p:strVal val="#ppt_y"/>
                          </p:val>
                        </p:tav>
                      </p:tavLst>
                    </p:anim>
                  </p:childTnLst>
                </p:cTn>
              </p:par>
            </p:tnLst>
          </p:tmpl>
        </p:tmplLst>
      </p:bldP>
      <p:bldP spid="43" grpId="1" build="p">
        <p:tmplLst>
          <p:tmpl lvl="1">
            <p:tnLst>
              <p:par>
                <p:cTn presetID="1" presetClass="exit" presetSubtype="0" fill="hold" nodeType="withEffect">
                  <p:stCondLst>
                    <p:cond delay="0"/>
                  </p:stCondLst>
                  <p:childTnLst>
                    <p:set>
                      <p:cBhvr>
                        <p:cTn dur="1" fill="hold">
                          <p:stCondLst>
                            <p:cond delay="0"/>
                          </p:stCondLst>
                        </p:cTn>
                        <p:tgtEl>
                          <p:spTgt spid="43"/>
                        </p:tgtEl>
                        <p:attrNameLst>
                          <p:attrName>style.visibility</p:attrName>
                        </p:attrNameLst>
                      </p:cBhvr>
                      <p:to>
                        <p:strVal val="hidden"/>
                      </p:to>
                    </p:set>
                  </p:childTnLst>
                </p:cTn>
              </p:par>
            </p:tnLst>
          </p:tmpl>
        </p:tmplLst>
      </p:bldP>
      <p:bldP spid="43" grpId="2" build="p">
        <p:tmplLst>
          <p:tmpl lvl="1">
            <p:tnLst>
              <p:par>
                <p:cTn presetID="10" presetClass="entr" presetSubtype="0" fill="hold" nodeType="withEffect">
                  <p:stCondLst>
                    <p:cond delay="50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7" name="円/楕円 14"/>
          <p:cNvSpPr/>
          <p:nvPr/>
        </p:nvSpPr>
        <p:spPr>
          <a:xfrm rot="10800000" flipV="1">
            <a:off x="3488404" y="3872369"/>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円/楕円 14"/>
          <p:cNvSpPr/>
          <p:nvPr/>
        </p:nvSpPr>
        <p:spPr>
          <a:xfrm rot="10800000" flipV="1">
            <a:off x="4249246" y="2865161"/>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14"/>
          <p:cNvSpPr/>
          <p:nvPr/>
        </p:nvSpPr>
        <p:spPr>
          <a:xfrm rot="10800000" flipV="1">
            <a:off x="2714921" y="4910207"/>
            <a:ext cx="88875" cy="196396"/>
          </a:xfrm>
          <a:custGeom>
            <a:avLst/>
            <a:gdLst/>
            <a:ahLst/>
            <a:cxnLst/>
            <a:rect l="l" t="t" r="r" b="b"/>
            <a:pathLst>
              <a:path w="177778" h="294594">
                <a:moveTo>
                  <a:pt x="30481" y="0"/>
                </a:moveTo>
                <a:cubicBezTo>
                  <a:pt x="111831" y="0"/>
                  <a:pt x="177778" y="65947"/>
                  <a:pt x="177778" y="147297"/>
                </a:cubicBezTo>
                <a:cubicBezTo>
                  <a:pt x="177778" y="228647"/>
                  <a:pt x="111831" y="294594"/>
                  <a:pt x="30481" y="294594"/>
                </a:cubicBezTo>
                <a:lnTo>
                  <a:pt x="0" y="288440"/>
                </a:lnTo>
                <a:lnTo>
                  <a:pt x="0" y="6154"/>
                </a:lnTo>
                <a:cubicBezTo>
                  <a:pt x="9409" y="1134"/>
                  <a:pt x="19812" y="0"/>
                  <a:pt x="30481" y="0"/>
                </a:cubicBezTo>
                <a:close/>
              </a:path>
            </a:pathLst>
          </a:cu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21766" y="5302557"/>
            <a:ext cx="3144667" cy="599924"/>
          </a:xfrm>
          <a:custGeom>
            <a:avLst/>
            <a:gdLst/>
            <a:ahLst/>
            <a:cxnLst/>
            <a:rect l="l" t="t" r="r" b="b"/>
            <a:pathLst>
              <a:path w="6290425" h="899886">
                <a:moveTo>
                  <a:pt x="0" y="0"/>
                </a:moveTo>
                <a:lnTo>
                  <a:pt x="6290425" y="0"/>
                </a:lnTo>
                <a:lnTo>
                  <a:pt x="5390539"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8"/>
          <p:cNvSpPr/>
          <p:nvPr/>
        </p:nvSpPr>
        <p:spPr>
          <a:xfrm>
            <a:off x="4769688" y="1729473"/>
            <a:ext cx="4396080" cy="599924"/>
          </a:xfrm>
          <a:custGeom>
            <a:avLst/>
            <a:gdLst/>
            <a:ahLst/>
            <a:cxnLst/>
            <a:rect l="l" t="t" r="r" b="b"/>
            <a:pathLst>
              <a:path w="8793686" h="899886">
                <a:moveTo>
                  <a:pt x="899886" y="0"/>
                </a:moveTo>
                <a:lnTo>
                  <a:pt x="8793686" y="0"/>
                </a:lnTo>
                <a:lnTo>
                  <a:pt x="8793686" y="899886"/>
                </a:lnTo>
                <a:lnTo>
                  <a:pt x="0" y="899886"/>
                </a:ln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rot="18900000">
            <a:off x="1513636" y="3518433"/>
            <a:ext cx="4890632" cy="599924"/>
          </a:xfrm>
          <a:custGeom>
            <a:avLst/>
            <a:gdLst/>
            <a:ahLst/>
            <a:cxnLst/>
            <a:rect l="l" t="t" r="r" b="b"/>
            <a:pathLst>
              <a:path w="9782963" h="899886">
                <a:moveTo>
                  <a:pt x="8883077" y="0"/>
                </a:moveTo>
                <a:lnTo>
                  <a:pt x="9782963" y="899886"/>
                </a:lnTo>
                <a:lnTo>
                  <a:pt x="899886" y="899886"/>
                </a:lnTo>
                <a:lnTo>
                  <a:pt x="0" y="0"/>
                </a:lnTo>
                <a:close/>
              </a:path>
            </a:pathLst>
          </a:cu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6" name="直線コネクタ 15"/>
          <p:cNvCxnSpPr/>
          <p:nvPr/>
        </p:nvCxnSpPr>
        <p:spPr>
          <a:xfrm flipV="1">
            <a:off x="219854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flipV="1">
            <a:off x="2630260" y="1756082"/>
            <a:ext cx="3091007" cy="4124627"/>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1" name="テキスト プレースホルダー 5"/>
          <p:cNvSpPr>
            <a:spLocks noGrp="1"/>
          </p:cNvSpPr>
          <p:nvPr>
            <p:ph type="body" sz="quarter" idx="15" hasCustomPrompt="1"/>
          </p:nvPr>
        </p:nvSpPr>
        <p:spPr>
          <a:xfrm>
            <a:off x="294742" y="4461089"/>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16" hasCustomPrompt="1"/>
          </p:nvPr>
        </p:nvSpPr>
        <p:spPr>
          <a:xfrm>
            <a:off x="1117507" y="3447226"/>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3" name="テキスト プレースホルダー 5"/>
          <p:cNvSpPr>
            <a:spLocks noGrp="1"/>
          </p:cNvSpPr>
          <p:nvPr>
            <p:ph type="body" sz="quarter" idx="17" hasCustomPrompt="1"/>
          </p:nvPr>
        </p:nvSpPr>
        <p:spPr>
          <a:xfrm>
            <a:off x="1835740" y="2433367"/>
            <a:ext cx="2415332"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12" hasCustomPrompt="1"/>
          </p:nvPr>
        </p:nvSpPr>
        <p:spPr>
          <a:xfrm>
            <a:off x="5220315" y="2500948"/>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18" hasCustomPrompt="1"/>
          </p:nvPr>
        </p:nvSpPr>
        <p:spPr>
          <a:xfrm>
            <a:off x="4468727" y="3520960"/>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6" name="テキスト プレースホルダー 5"/>
          <p:cNvSpPr>
            <a:spLocks noGrp="1"/>
          </p:cNvSpPr>
          <p:nvPr>
            <p:ph type="body" sz="quarter" idx="19" hasCustomPrompt="1"/>
          </p:nvPr>
        </p:nvSpPr>
        <p:spPr>
          <a:xfrm>
            <a:off x="3687368" y="4540972"/>
            <a:ext cx="3196511" cy="1066311"/>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grpSp>
        <p:nvGrpSpPr>
          <p:cNvPr id="63" name="グループ化 62"/>
          <p:cNvGrpSpPr/>
          <p:nvPr/>
        </p:nvGrpSpPr>
        <p:grpSpPr>
          <a:xfrm>
            <a:off x="2684941" y="4419122"/>
            <a:ext cx="1001055" cy="599926"/>
            <a:chOff x="5370801" y="6628678"/>
            <a:chExt cx="2002458" cy="899889"/>
          </a:xfrm>
        </p:grpSpPr>
        <p:sp>
          <p:nvSpPr>
            <p:cNvPr id="25" name="二等辺三角形 10"/>
            <p:cNvSpPr/>
            <p:nvPr userDrawn="1"/>
          </p:nvSpPr>
          <p:spPr>
            <a:xfrm rot="16200000" flipH="1" flipV="1">
              <a:off x="5922086" y="6077394"/>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27" name="直線コネクタ 26"/>
            <p:cNvCxnSpPr/>
            <p:nvPr/>
          </p:nvCxnSpPr>
          <p:spPr>
            <a:xfrm flipV="1">
              <a:off x="6264489" y="6737774"/>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0800000" flipH="1" flipV="1">
              <a:off x="5459287" y="7401349"/>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rot="10800000" flipH="1" flipV="1">
              <a:off x="6838554" y="6737774"/>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rot="10800000" flipH="1">
              <a:off x="6838554" y="7077500"/>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正方形/長方形 30"/>
            <p:cNvSpPr/>
            <p:nvPr userDrawn="1"/>
          </p:nvSpPr>
          <p:spPr>
            <a:xfrm rot="10800000" flipV="1">
              <a:off x="5370801" y="6628678"/>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7" name="テキスト ボックス 56"/>
            <p:cNvSpPr txBox="1"/>
            <p:nvPr userDrawn="1"/>
          </p:nvSpPr>
          <p:spPr>
            <a:xfrm>
              <a:off x="6198045" y="6791690"/>
              <a:ext cx="882445" cy="553998"/>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01</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2" name="グループ化 61"/>
          <p:cNvGrpSpPr/>
          <p:nvPr/>
        </p:nvGrpSpPr>
        <p:grpSpPr>
          <a:xfrm>
            <a:off x="3458429" y="3381284"/>
            <a:ext cx="1001055" cy="599927"/>
            <a:chOff x="6918044" y="5071920"/>
            <a:chExt cx="2002458" cy="899889"/>
          </a:xfrm>
        </p:grpSpPr>
        <p:sp>
          <p:nvSpPr>
            <p:cNvPr id="38" name="二等辺三角形 10"/>
            <p:cNvSpPr/>
            <p:nvPr userDrawn="1"/>
          </p:nvSpPr>
          <p:spPr>
            <a:xfrm rot="16200000" flipH="1" flipV="1">
              <a:off x="7469329" y="4520636"/>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39" name="直線コネクタ 38"/>
            <p:cNvCxnSpPr/>
            <p:nvPr userDrawn="1"/>
          </p:nvCxnSpPr>
          <p:spPr>
            <a:xfrm flipV="1">
              <a:off x="7811732" y="5181016"/>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rot="10800000" flipH="1" flipV="1">
              <a:off x="7006530" y="5844591"/>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userDrawn="1"/>
          </p:nvCxnSpPr>
          <p:spPr>
            <a:xfrm rot="10800000" flipH="1" flipV="1">
              <a:off x="8385797" y="5181016"/>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rot="10800000" flipH="1">
              <a:off x="8385797" y="5520742"/>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正方形/長方形 30"/>
            <p:cNvSpPr/>
            <p:nvPr userDrawn="1"/>
          </p:nvSpPr>
          <p:spPr>
            <a:xfrm rot="10800000" flipV="1">
              <a:off x="6918044" y="5071920"/>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8" name="テキスト ボックス 57"/>
            <p:cNvSpPr txBox="1"/>
            <p:nvPr userDrawn="1"/>
          </p:nvSpPr>
          <p:spPr>
            <a:xfrm>
              <a:off x="7745288" y="5216778"/>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02</a:t>
              </a:r>
              <a:endParaRPr kumimoji="1" lang="ja-JP" altLang="en-US" sz="1800">
                <a:solidFill>
                  <a:schemeClr val="bg1"/>
                </a:solidFill>
                <a:effectLst>
                  <a:innerShdw blurRad="63500" dist="50800" dir="18900000">
                    <a:prstClr val="black">
                      <a:alpha val="50000"/>
                    </a:prstClr>
                  </a:innerShdw>
                </a:effectLst>
                <a:latin typeface="+mj-lt"/>
              </a:endParaRPr>
            </a:p>
          </p:txBody>
        </p:sp>
      </p:grpSp>
      <p:grpSp>
        <p:nvGrpSpPr>
          <p:cNvPr id="61" name="グループ化 60"/>
          <p:cNvGrpSpPr/>
          <p:nvPr/>
        </p:nvGrpSpPr>
        <p:grpSpPr>
          <a:xfrm>
            <a:off x="4219267" y="2374079"/>
            <a:ext cx="1001055" cy="599927"/>
            <a:chOff x="8439983" y="3561109"/>
            <a:chExt cx="2002458" cy="899889"/>
          </a:xfrm>
        </p:grpSpPr>
        <p:sp>
          <p:nvSpPr>
            <p:cNvPr id="45" name="二等辺三角形 10"/>
            <p:cNvSpPr/>
            <p:nvPr userDrawn="1"/>
          </p:nvSpPr>
          <p:spPr>
            <a:xfrm rot="16200000" flipH="1" flipV="1">
              <a:off x="8991268" y="3009825"/>
              <a:ext cx="899888" cy="2002458"/>
            </a:xfrm>
            <a:custGeom>
              <a:avLst/>
              <a:gdLst/>
              <a:ahLst/>
              <a:cxnLst/>
              <a:rect l="l" t="t" r="r" b="b"/>
              <a:pathLst>
                <a:path w="899888" h="2002458">
                  <a:moveTo>
                    <a:pt x="0" y="1120454"/>
                  </a:moveTo>
                  <a:lnTo>
                    <a:pt x="0" y="481724"/>
                  </a:lnTo>
                  <a:lnTo>
                    <a:pt x="0" y="480724"/>
                  </a:lnTo>
                  <a:lnTo>
                    <a:pt x="934" y="480724"/>
                  </a:lnTo>
                  <a:lnTo>
                    <a:pt x="449944" y="0"/>
                  </a:lnTo>
                  <a:lnTo>
                    <a:pt x="898954" y="480724"/>
                  </a:lnTo>
                  <a:lnTo>
                    <a:pt x="899888" y="480724"/>
                  </a:lnTo>
                  <a:lnTo>
                    <a:pt x="899888" y="481724"/>
                  </a:lnTo>
                  <a:lnTo>
                    <a:pt x="899888" y="2002458"/>
                  </a:lnTo>
                  <a:lnTo>
                    <a:pt x="882004" y="2002458"/>
                  </a:lnTo>
                  <a:close/>
                </a:path>
              </a:pathLst>
            </a:cu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cxnSp>
          <p:nvCxnSpPr>
            <p:cNvPr id="46" name="直線コネクタ 45"/>
            <p:cNvCxnSpPr/>
            <p:nvPr userDrawn="1"/>
          </p:nvCxnSpPr>
          <p:spPr>
            <a:xfrm flipV="1">
              <a:off x="9333671" y="3670205"/>
              <a:ext cx="574064"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userDrawn="1"/>
          </p:nvCxnSpPr>
          <p:spPr>
            <a:xfrm rot="10800000" flipH="1" flipV="1">
              <a:off x="8528469" y="4333780"/>
              <a:ext cx="1379266" cy="1"/>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rot="10800000" flipH="1" flipV="1">
              <a:off x="9907736" y="3670205"/>
              <a:ext cx="346710" cy="339726"/>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userDrawn="1"/>
          </p:nvCxnSpPr>
          <p:spPr>
            <a:xfrm rot="10800000" flipH="1">
              <a:off x="9907736" y="4009931"/>
              <a:ext cx="346710" cy="32385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正方形/長方形 30"/>
            <p:cNvSpPr/>
            <p:nvPr userDrawn="1"/>
          </p:nvSpPr>
          <p:spPr>
            <a:xfrm rot="10800000" flipV="1">
              <a:off x="8439983" y="3561109"/>
              <a:ext cx="1056079" cy="881768"/>
            </a:xfrm>
            <a:custGeom>
              <a:avLst/>
              <a:gdLst/>
              <a:ahLst/>
              <a:cxnLst/>
              <a:rect l="l" t="t" r="r" b="b"/>
              <a:pathLst>
                <a:path w="1056079" h="881768">
                  <a:moveTo>
                    <a:pt x="198868" y="0"/>
                  </a:moveTo>
                  <a:lnTo>
                    <a:pt x="0" y="0"/>
                  </a:lnTo>
                  <a:lnTo>
                    <a:pt x="0" y="881768"/>
                  </a:lnTo>
                  <a:lnTo>
                    <a:pt x="1056079" y="881768"/>
                  </a:lnTo>
                  <a:lnTo>
                    <a:pt x="1056079" y="857211"/>
                  </a:lnTo>
                  <a:close/>
                </a:path>
              </a:pathLst>
            </a:custGeom>
            <a:gradFill>
              <a:gsLst>
                <a:gs pos="0">
                  <a:schemeClr val="bg2">
                    <a:alpha val="0"/>
                  </a:schemeClr>
                </a:gs>
                <a:gs pos="50000">
                  <a:schemeClr val="bg2">
                    <a:alpha val="31000"/>
                  </a:schemeClr>
                </a:gs>
                <a:gs pos="100000">
                  <a:schemeClr val="bg2">
                    <a:alpha val="65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59" name="テキスト ボックス 58"/>
            <p:cNvSpPr txBox="1"/>
            <p:nvPr userDrawn="1"/>
          </p:nvSpPr>
          <p:spPr>
            <a:xfrm>
              <a:off x="9286794" y="3705965"/>
              <a:ext cx="882445" cy="553997"/>
            </a:xfrm>
            <a:prstGeom prst="rect">
              <a:avLst/>
            </a:prstGeom>
            <a:noFill/>
          </p:spPr>
          <p:txBody>
            <a:bodyPr wrap="none" rtlCol="0">
              <a:spAutoFit/>
            </a:bodyPr>
            <a:lstStyle/>
            <a:p>
              <a:r>
                <a:rPr kumimoji="1" lang="en-US" altLang="ja-JP" sz="1800">
                  <a:solidFill>
                    <a:schemeClr val="bg1"/>
                  </a:solidFill>
                  <a:effectLst>
                    <a:innerShdw blurRad="63500" dist="50800" dir="18900000">
                      <a:prstClr val="black">
                        <a:alpha val="50000"/>
                      </a:prstClr>
                    </a:innerShdw>
                  </a:effectLst>
                  <a:latin typeface="+mj-lt"/>
                </a:rPr>
                <a:t>03</a:t>
              </a:r>
              <a:endParaRPr kumimoji="1" lang="ja-JP" altLang="en-US" sz="1800">
                <a:solidFill>
                  <a:schemeClr val="bg1"/>
                </a:solidFill>
                <a:effectLst>
                  <a:innerShdw blurRad="63500" dist="50800" dir="18900000">
                    <a:prstClr val="black">
                      <a:alpha val="50000"/>
                    </a:prstClr>
                  </a:innerShdw>
                </a:effectLst>
                <a:latin typeface="+mj-lt"/>
              </a:endParaRPr>
            </a:p>
          </p:txBody>
        </p:sp>
      </p:grpSp>
    </p:spTree>
    <p:extLst>
      <p:ext uri="{BB962C8B-B14F-4D97-AF65-F5344CB8AC3E}">
        <p14:creationId xmlns:p14="http://schemas.microsoft.com/office/powerpoint/2010/main" val="2658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22" presetClass="entr" presetSubtype="4" fill="hold" grpId="0" nodeType="withEffect">
                                  <p:stCondLst>
                                    <p:cond delay="35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nodeType="withEffect">
                                  <p:stCondLst>
                                    <p:cond delay="75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par>
                                <p:cTn id="19" presetID="22" presetClass="entr" presetSubtype="1" fill="hold" nodeType="withEffect">
                                  <p:stCondLst>
                                    <p:cond delay="75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par>
                                <p:cTn id="22" presetID="22" presetClass="entr" presetSubtype="8" fill="hold" grpId="0" nodeType="withEffect">
                                  <p:stCondLst>
                                    <p:cond delay="6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par>
                          <p:cTn id="25" fill="hold">
                            <p:stCondLst>
                              <p:cond delay="1750"/>
                            </p:stCondLst>
                            <p:childTnLst>
                              <p:par>
                                <p:cTn id="26" presetID="2" presetClass="entr" presetSubtype="8" decel="100000" fill="hold" grpId="0" nodeType="afterEffect">
                                  <p:stCondLst>
                                    <p:cond delay="250"/>
                                  </p:stCondLst>
                                  <p:childTnLst>
                                    <p:set>
                                      <p:cBhvr>
                                        <p:cTn id="27" dur="1" fill="hold">
                                          <p:stCondLst>
                                            <p:cond delay="0"/>
                                          </p:stCondLst>
                                        </p:cTn>
                                        <p:tgtEl>
                                          <p:spTgt spid="51">
                                            <p:txEl>
                                              <p:pRg st="0" end="0"/>
                                            </p:txEl>
                                          </p:spTgt>
                                        </p:tgtEl>
                                        <p:attrNameLst>
                                          <p:attrName>style.visibility</p:attrName>
                                        </p:attrNameLst>
                                      </p:cBhvr>
                                      <p:to>
                                        <p:strVal val="visible"/>
                                      </p:to>
                                    </p:set>
                                    <p:anim calcmode="lin" valueType="num">
                                      <p:cBhvr additive="base">
                                        <p:cTn id="28" dur="500" fill="hold"/>
                                        <p:tgtEl>
                                          <p:spTgt spid="51">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51">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63"/>
                                        </p:tgtEl>
                                        <p:attrNameLst>
                                          <p:attrName>style.visibility</p:attrName>
                                        </p:attrNameLst>
                                      </p:cBhvr>
                                      <p:to>
                                        <p:strVal val="visible"/>
                                      </p:to>
                                    </p:set>
                                    <p:animEffect transition="in" filter="wipe(left)">
                                      <p:cBhvr>
                                        <p:cTn id="36" dur="500"/>
                                        <p:tgtEl>
                                          <p:spTgt spid="63"/>
                                        </p:tgtEl>
                                      </p:cBhvr>
                                    </p:animEffect>
                                  </p:childTnLst>
                                </p:cTn>
                              </p:par>
                            </p:childTnLst>
                          </p:cTn>
                        </p:par>
                        <p:par>
                          <p:cTn id="37" fill="hold">
                            <p:stCondLst>
                              <p:cond delay="3000"/>
                            </p:stCondLst>
                            <p:childTnLst>
                              <p:par>
                                <p:cTn id="38" presetID="2" presetClass="entr" presetSubtype="2" decel="100000" fill="hold" grpId="0" nodeType="afterEffect">
                                  <p:stCondLst>
                                    <p:cond delay="0"/>
                                  </p:stCondLst>
                                  <p:childTnLst>
                                    <p:set>
                                      <p:cBhvr>
                                        <p:cTn id="39" dur="1" fill="hold">
                                          <p:stCondLst>
                                            <p:cond delay="0"/>
                                          </p:stCondLst>
                                        </p:cTn>
                                        <p:tgtEl>
                                          <p:spTgt spid="56">
                                            <p:txEl>
                                              <p:pRg st="0" end="0"/>
                                            </p:txEl>
                                          </p:spTgt>
                                        </p:tgtEl>
                                        <p:attrNameLst>
                                          <p:attrName>style.visibility</p:attrName>
                                        </p:attrNameLst>
                                      </p:cBhvr>
                                      <p:to>
                                        <p:strVal val="visible"/>
                                      </p:to>
                                    </p:set>
                                    <p:anim calcmode="lin" valueType="num">
                                      <p:cBhvr additive="base">
                                        <p:cTn id="40"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8" decel="100000" fill="hold" grpId="0" nodeType="afterEffect">
                                  <p:stCondLst>
                                    <p:cond delay="250"/>
                                  </p:stCondLst>
                                  <p:childTnLst>
                                    <p:set>
                                      <p:cBhvr>
                                        <p:cTn id="44" dur="1" fill="hold">
                                          <p:stCondLst>
                                            <p:cond delay="0"/>
                                          </p:stCondLst>
                                        </p:cTn>
                                        <p:tgtEl>
                                          <p:spTgt spid="52">
                                            <p:txEl>
                                              <p:pRg st="0" end="0"/>
                                            </p:txEl>
                                          </p:spTgt>
                                        </p:tgtEl>
                                        <p:attrNameLst>
                                          <p:attrName>style.visibility</p:attrName>
                                        </p:attrNameLst>
                                      </p:cBhvr>
                                      <p:to>
                                        <p:strVal val="visible"/>
                                      </p:to>
                                    </p:set>
                                    <p:anim calcmode="lin" valueType="num">
                                      <p:cBhvr additive="base">
                                        <p:cTn id="45"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2">
                                            <p:txEl>
                                              <p:pRg st="0" end="0"/>
                                            </p:txEl>
                                          </p:spTgt>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grpId="0" nodeType="afterEffect">
                                  <p:stCondLst>
                                    <p:cond delay="25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500"/>
                                        <p:tgtEl>
                                          <p:spTgt spid="37"/>
                                        </p:tgtEl>
                                      </p:cBhvr>
                                    </p:animEffect>
                                  </p:childTnLst>
                                </p:cTn>
                              </p:par>
                              <p:par>
                                <p:cTn id="51" presetID="22" presetClass="entr" presetSubtype="8" fill="hold" nodeType="withEffect">
                                  <p:stCondLst>
                                    <p:cond delay="25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500"/>
                                        <p:tgtEl>
                                          <p:spTgt spid="62"/>
                                        </p:tgtEl>
                                      </p:cBhvr>
                                    </p:animEffect>
                                  </p:childTnLst>
                                </p:cTn>
                              </p:par>
                            </p:childTnLst>
                          </p:cTn>
                        </p:par>
                        <p:par>
                          <p:cTn id="54" fill="hold">
                            <p:stCondLst>
                              <p:cond delay="5000"/>
                            </p:stCondLst>
                            <p:childTnLst>
                              <p:par>
                                <p:cTn id="55" presetID="2" presetClass="entr" presetSubtype="2" decel="100000" fill="hold" grpId="0" nodeType="afterEffect">
                                  <p:stCondLst>
                                    <p:cond delay="250"/>
                                  </p:stCondLst>
                                  <p:childTnLst>
                                    <p:set>
                                      <p:cBhvr>
                                        <p:cTn id="56" dur="1" fill="hold">
                                          <p:stCondLst>
                                            <p:cond delay="0"/>
                                          </p:stCondLst>
                                        </p:cTn>
                                        <p:tgtEl>
                                          <p:spTgt spid="55">
                                            <p:txEl>
                                              <p:pRg st="0" end="0"/>
                                            </p:txEl>
                                          </p:spTgt>
                                        </p:tgtEl>
                                        <p:attrNameLst>
                                          <p:attrName>style.visibility</p:attrName>
                                        </p:attrNameLst>
                                      </p:cBhvr>
                                      <p:to>
                                        <p:strVal val="visible"/>
                                      </p:to>
                                    </p:set>
                                    <p:anim calcmode="lin" valueType="num">
                                      <p:cBhvr additive="base">
                                        <p:cTn id="57" dur="5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9" fill="hold">
                            <p:stCondLst>
                              <p:cond delay="5750"/>
                            </p:stCondLst>
                            <p:childTnLst>
                              <p:par>
                                <p:cTn id="60" presetID="2" presetClass="entr" presetSubtype="8" decel="100000" fill="hold" grpId="0" nodeType="afterEffect">
                                  <p:stCondLst>
                                    <p:cond delay="250"/>
                                  </p:stCondLst>
                                  <p:childTnLst>
                                    <p:set>
                                      <p:cBhvr>
                                        <p:cTn id="61" dur="1" fill="hold">
                                          <p:stCondLst>
                                            <p:cond delay="0"/>
                                          </p:stCondLst>
                                        </p:cTn>
                                        <p:tgtEl>
                                          <p:spTgt spid="53">
                                            <p:txEl>
                                              <p:pRg st="0" end="0"/>
                                            </p:txEl>
                                          </p:spTgt>
                                        </p:tgtEl>
                                        <p:attrNameLst>
                                          <p:attrName>style.visibility</p:attrName>
                                        </p:attrNameLst>
                                      </p:cBhvr>
                                      <p:to>
                                        <p:strVal val="visible"/>
                                      </p:to>
                                    </p:set>
                                    <p:anim calcmode="lin" valueType="num">
                                      <p:cBhvr additive="base">
                                        <p:cTn id="62"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par>
                                <p:cTn id="68" presetID="22" presetClass="entr" presetSubtype="8"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wipe(left)">
                                      <p:cBhvr>
                                        <p:cTn id="70" dur="500"/>
                                        <p:tgtEl>
                                          <p:spTgt spid="61"/>
                                        </p:tgtEl>
                                      </p:cBhvr>
                                    </p:animEffect>
                                  </p:childTnLst>
                                </p:cTn>
                              </p:par>
                            </p:childTnLst>
                          </p:cTn>
                        </p:par>
                        <p:par>
                          <p:cTn id="71" fill="hold">
                            <p:stCondLst>
                              <p:cond delay="7000"/>
                            </p:stCondLst>
                            <p:childTnLst>
                              <p:par>
                                <p:cTn id="72" presetID="2" presetClass="entr" presetSubtype="2" decel="100000" fill="hold" grpId="0" nodeType="afterEffect">
                                  <p:stCondLst>
                                    <p:cond delay="0"/>
                                  </p:stCondLst>
                                  <p:childTnLst>
                                    <p:set>
                                      <p:cBhvr>
                                        <p:cTn id="73" dur="1" fill="hold">
                                          <p:stCondLst>
                                            <p:cond delay="0"/>
                                          </p:stCondLst>
                                        </p:cTn>
                                        <p:tgtEl>
                                          <p:spTgt spid="54">
                                            <p:txEl>
                                              <p:pRg st="0" end="0"/>
                                            </p:txEl>
                                          </p:spTgt>
                                        </p:tgtEl>
                                        <p:attrNameLst>
                                          <p:attrName>style.visibility</p:attrName>
                                        </p:attrNameLst>
                                      </p:cBhvr>
                                      <p:to>
                                        <p:strVal val="visible"/>
                                      </p:to>
                                    </p:set>
                                    <p:anim calcmode="lin" valueType="num">
                                      <p:cBhvr additive="base">
                                        <p:cTn id="74" dur="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5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4"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9" grpId="0" animBg="1"/>
      <p:bldP spid="8" grpId="0" animBg="1"/>
      <p:bldP spid="51" grpId="0" build="p">
        <p:tmplLst>
          <p:tmpl lvl="1">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2" decel="10000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1+#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 presetClass="entr" presetSubtype="2" decel="100000"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 Images with A Tag">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a:xfrm>
            <a:off x="8492667" y="431809"/>
            <a:ext cx="379721" cy="365125"/>
          </a:xfrm>
        </p:spPr>
        <p:txBody>
          <a:bodyPr/>
          <a:lstStyle/>
          <a:p>
            <a:fld id="{83976B17-1C66-45F4-8514-928D07136654}" type="slidenum">
              <a:rPr lang="ja-JP" altLang="en-US" smtClean="0"/>
              <a:pPr/>
              <a:t>‹#›</a:t>
            </a:fld>
            <a:endParaRPr lang="ja-JP" altLang="en-US"/>
          </a:p>
        </p:txBody>
      </p:sp>
      <p:sp>
        <p:nvSpPr>
          <p:cNvPr id="7"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8" name="正方形/長方形 7"/>
          <p:cNvSpPr/>
          <p:nvPr/>
        </p:nvSpPr>
        <p:spPr>
          <a:xfrm>
            <a:off x="366841"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9" name="直線コネクタ 8"/>
          <p:cNvCxnSpPr/>
          <p:nvPr/>
        </p:nvCxnSpPr>
        <p:spPr>
          <a:xfrm>
            <a:off x="366841"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45108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366841" y="502652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22580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図プレースホルダー 24"/>
          <p:cNvSpPr>
            <a:spLocks noGrp="1"/>
          </p:cNvSpPr>
          <p:nvPr>
            <p:ph type="pic" sz="quarter" idx="14" hasCustomPrompt="1"/>
          </p:nvPr>
        </p:nvSpPr>
        <p:spPr>
          <a:xfrm>
            <a:off x="500075"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21" name="テキスト プレースホルダー 20"/>
          <p:cNvSpPr>
            <a:spLocks noGrp="1"/>
          </p:cNvSpPr>
          <p:nvPr>
            <p:ph type="body" sz="quarter" idx="15" hasCustomPrompt="1"/>
          </p:nvPr>
        </p:nvSpPr>
        <p:spPr>
          <a:xfrm>
            <a:off x="666986"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35" name="テキスト プレースホルダー 5"/>
          <p:cNvSpPr>
            <a:spLocks noGrp="1"/>
          </p:cNvSpPr>
          <p:nvPr>
            <p:ph type="body" sz="quarter" idx="22" hasCustomPrompt="1"/>
          </p:nvPr>
        </p:nvSpPr>
        <p:spPr>
          <a:xfrm>
            <a:off x="948764"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42" name="正方形/長方形 41"/>
          <p:cNvSpPr/>
          <p:nvPr/>
        </p:nvSpPr>
        <p:spPr>
          <a:xfrm>
            <a:off x="2506219"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43" name="直線コネクタ 42"/>
          <p:cNvCxnSpPr/>
          <p:nvPr/>
        </p:nvCxnSpPr>
        <p:spPr>
          <a:xfrm>
            <a:off x="2506222"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2590461"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直線コネクタ 44"/>
          <p:cNvCxnSpPr/>
          <p:nvPr/>
        </p:nvCxnSpPr>
        <p:spPr>
          <a:xfrm>
            <a:off x="2506222"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p:nvCxnSpPr>
        <p:spPr>
          <a:xfrm flipV="1">
            <a:off x="4397436"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図プレースホルダー 24"/>
          <p:cNvSpPr>
            <a:spLocks noGrp="1"/>
          </p:cNvSpPr>
          <p:nvPr>
            <p:ph type="pic" sz="quarter" idx="23" hasCustomPrompt="1"/>
          </p:nvPr>
        </p:nvSpPr>
        <p:spPr>
          <a:xfrm>
            <a:off x="2639452"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48" name="テキスト プレースホルダー 20"/>
          <p:cNvSpPr>
            <a:spLocks noGrp="1"/>
          </p:cNvSpPr>
          <p:nvPr>
            <p:ph type="body" sz="quarter" idx="24" hasCustomPrompt="1"/>
          </p:nvPr>
        </p:nvSpPr>
        <p:spPr>
          <a:xfrm>
            <a:off x="2806367"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49" name="テキスト プレースホルダー 5"/>
          <p:cNvSpPr>
            <a:spLocks noGrp="1"/>
          </p:cNvSpPr>
          <p:nvPr>
            <p:ph type="body" sz="quarter" idx="25" hasCustomPrompt="1"/>
          </p:nvPr>
        </p:nvSpPr>
        <p:spPr>
          <a:xfrm>
            <a:off x="3088144"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2" name="正方形/長方形 51"/>
          <p:cNvSpPr/>
          <p:nvPr/>
        </p:nvSpPr>
        <p:spPr>
          <a:xfrm>
            <a:off x="465261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53" name="直線コネクタ 52"/>
          <p:cNvCxnSpPr/>
          <p:nvPr/>
        </p:nvCxnSpPr>
        <p:spPr>
          <a:xfrm>
            <a:off x="4652615" y="1754111"/>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a:off x="473685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4652615" y="5015064"/>
            <a:ext cx="197617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flipV="1">
            <a:off x="654382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57" name="図プレースホルダー 24"/>
          <p:cNvSpPr>
            <a:spLocks noGrp="1"/>
          </p:cNvSpPr>
          <p:nvPr>
            <p:ph type="pic" sz="quarter" idx="26" hasCustomPrompt="1"/>
          </p:nvPr>
        </p:nvSpPr>
        <p:spPr>
          <a:xfrm>
            <a:off x="4785851"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58" name="テキスト プレースホルダー 20"/>
          <p:cNvSpPr>
            <a:spLocks noGrp="1"/>
          </p:cNvSpPr>
          <p:nvPr>
            <p:ph type="body" sz="quarter" idx="27" hasCustomPrompt="1"/>
          </p:nvPr>
        </p:nvSpPr>
        <p:spPr>
          <a:xfrm>
            <a:off x="4952754" y="4373699"/>
            <a:ext cx="1734899" cy="669600"/>
          </a:xfrm>
          <a:blipFill>
            <a:blip r:embed="rId3"/>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59" name="テキスト プレースホルダー 5"/>
          <p:cNvSpPr>
            <a:spLocks noGrp="1"/>
          </p:cNvSpPr>
          <p:nvPr>
            <p:ph type="body" sz="quarter" idx="28" hasCustomPrompt="1"/>
          </p:nvPr>
        </p:nvSpPr>
        <p:spPr>
          <a:xfrm>
            <a:off x="5234537"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0" name="正方形/長方形 59"/>
          <p:cNvSpPr/>
          <p:nvPr/>
        </p:nvSpPr>
        <p:spPr>
          <a:xfrm>
            <a:off x="6791995" y="1652138"/>
            <a:ext cx="1976171" cy="3496643"/>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61" name="直線コネクタ 60"/>
          <p:cNvCxnSpPr/>
          <p:nvPr/>
        </p:nvCxnSpPr>
        <p:spPr>
          <a:xfrm>
            <a:off x="6791997" y="1750091"/>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6876235"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線コネクタ 62"/>
          <p:cNvCxnSpPr/>
          <p:nvPr/>
        </p:nvCxnSpPr>
        <p:spPr>
          <a:xfrm>
            <a:off x="6791997" y="5020423"/>
            <a:ext cx="1923661" cy="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V="1">
            <a:off x="8683209" y="1680000"/>
            <a:ext cx="0" cy="3432000"/>
          </a:xfrm>
          <a:prstGeom prst="line">
            <a:avLst/>
          </a:prstGeom>
          <a:ln w="28575">
            <a:solidFill>
              <a:schemeClr val="bg1">
                <a:lumMod val="9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図プレースホルダー 24"/>
          <p:cNvSpPr>
            <a:spLocks noGrp="1"/>
          </p:cNvSpPr>
          <p:nvPr>
            <p:ph type="pic" sz="quarter" idx="29" hasCustomPrompt="1"/>
          </p:nvPr>
        </p:nvSpPr>
        <p:spPr>
          <a:xfrm>
            <a:off x="6925231" y="1828455"/>
            <a:ext cx="1709703" cy="3144000"/>
          </a:xfrm>
          <a:effectLst>
            <a:innerShdw blurRad="114300">
              <a:prstClr val="black"/>
            </a:innerShdw>
          </a:effectLst>
        </p:spPr>
        <p:txBody>
          <a:bodyPr>
            <a:normAutofit/>
          </a:bodyPr>
          <a:lstStyle>
            <a:lvl1pPr>
              <a:defRPr sz="1100">
                <a:solidFill>
                  <a:schemeClr val="bg2"/>
                </a:solidFill>
              </a:defRPr>
            </a:lvl1pPr>
          </a:lstStyle>
          <a:p>
            <a:r>
              <a:rPr kumimoji="1" lang="en-US" altLang="ja-JP"/>
              <a:t>Add an image</a:t>
            </a:r>
            <a:endParaRPr kumimoji="1" lang="ja-JP" altLang="en-US"/>
          </a:p>
        </p:txBody>
      </p:sp>
      <p:sp>
        <p:nvSpPr>
          <p:cNvPr id="66" name="テキスト プレースホルダー 20"/>
          <p:cNvSpPr>
            <a:spLocks noGrp="1"/>
          </p:cNvSpPr>
          <p:nvPr>
            <p:ph type="body" sz="quarter" idx="30" hasCustomPrompt="1"/>
          </p:nvPr>
        </p:nvSpPr>
        <p:spPr>
          <a:xfrm>
            <a:off x="7092141" y="4373699"/>
            <a:ext cx="1734899" cy="669600"/>
          </a:xfrm>
          <a:blipFill>
            <a:blip r:embed="rId4"/>
            <a:stretch>
              <a:fillRect/>
            </a:stretch>
          </a:blipFill>
          <a:effectLst>
            <a:outerShdw blurRad="50800" dist="38100" dir="2700000" algn="tl" rotWithShape="0">
              <a:prstClr val="black">
                <a:alpha val="40000"/>
              </a:prstClr>
            </a:outerShdw>
          </a:effectLst>
        </p:spPr>
        <p:txBody>
          <a:bodyPr/>
          <a:lstStyle/>
          <a:p>
            <a:pPr lvl="0"/>
            <a:r>
              <a:rPr kumimoji="1" lang="en-US" altLang="ja-JP" dirty="0"/>
              <a:t> </a:t>
            </a:r>
            <a:endParaRPr kumimoji="1" lang="ja-JP" altLang="en-US" dirty="0"/>
          </a:p>
        </p:txBody>
      </p:sp>
      <p:sp>
        <p:nvSpPr>
          <p:cNvPr id="67" name="テキスト プレースホルダー 5"/>
          <p:cNvSpPr>
            <a:spLocks noGrp="1"/>
          </p:cNvSpPr>
          <p:nvPr>
            <p:ph type="body" sz="quarter" idx="31" hasCustomPrompt="1"/>
          </p:nvPr>
        </p:nvSpPr>
        <p:spPr>
          <a:xfrm>
            <a:off x="7373918" y="4527872"/>
            <a:ext cx="1373151"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テキスト プレースホルダー 5"/>
          <p:cNvSpPr>
            <a:spLocks noGrp="1"/>
          </p:cNvSpPr>
          <p:nvPr>
            <p:ph type="body" sz="quarter" idx="21" hasCustomPrompt="1"/>
          </p:nvPr>
        </p:nvSpPr>
        <p:spPr>
          <a:xfrm>
            <a:off x="794795" y="5279435"/>
            <a:ext cx="7540361" cy="755399"/>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024470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4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outHorizontal)">
                                      <p:cBhvr>
                                        <p:cTn id="12" dur="500"/>
                                        <p:tgtEl>
                                          <p:spTgt spid="8"/>
                                        </p:tgtEl>
                                      </p:cBhvr>
                                    </p:animEffect>
                                  </p:childTnLst>
                                </p:cTn>
                              </p:par>
                              <p:par>
                                <p:cTn id="13" presetID="22" presetClass="entr" presetSubtype="4" fill="hold"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750"/>
                                        <p:tgtEl>
                                          <p:spTgt spid="12"/>
                                        </p:tgtEl>
                                      </p:cBhvr>
                                    </p:animEffect>
                                  </p:childTnLst>
                                </p:cTn>
                              </p:par>
                              <p:par>
                                <p:cTn id="16" presetID="22" presetClass="entr" presetSubtype="1" fill="hold"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750"/>
                                        <p:tgtEl>
                                          <p:spTgt spid="10"/>
                                        </p:tgtEl>
                                      </p:cBhvr>
                                    </p:animEffect>
                                  </p:childTnLst>
                                </p:cTn>
                              </p:par>
                              <p:par>
                                <p:cTn id="19" presetID="22" presetClass="entr" presetSubtype="8"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750"/>
                                        <p:tgtEl>
                                          <p:spTgt spid="9"/>
                                        </p:tgtEl>
                                      </p:cBhvr>
                                    </p:animEffect>
                                  </p:childTnLst>
                                </p:cTn>
                              </p:par>
                              <p:par>
                                <p:cTn id="22" presetID="22" presetClass="entr" presetSubtype="2"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750"/>
                                        <p:tgtEl>
                                          <p:spTgt spid="11"/>
                                        </p:tgtEl>
                                      </p:cBhvr>
                                    </p:animEffect>
                                  </p:childTnLst>
                                </p:cTn>
                              </p:par>
                              <p:par>
                                <p:cTn id="25" presetID="10" presetClass="entr" presetSubtype="0"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750"/>
                                        <p:tgtEl>
                                          <p:spTgt spid="13"/>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animEffect transition="in" filter="wipe(right)">
                                      <p:cBhvr>
                                        <p:cTn id="31" dur="500"/>
                                        <p:tgtEl>
                                          <p:spTgt spid="35">
                                            <p:txEl>
                                              <p:pRg st="0" end="0"/>
                                            </p:txEl>
                                          </p:spTgt>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right)">
                                      <p:cBhvr>
                                        <p:cTn id="34" dur="500"/>
                                        <p:tgtEl>
                                          <p:spTgt spid="21"/>
                                        </p:tgtEl>
                                      </p:cBhvr>
                                    </p:animEffect>
                                  </p:childTnLst>
                                </p:cTn>
                              </p:par>
                            </p:childTnLst>
                          </p:cTn>
                        </p:par>
                        <p:par>
                          <p:cTn id="35" fill="hold">
                            <p:stCondLst>
                              <p:cond delay="2000"/>
                            </p:stCondLst>
                            <p:childTnLst>
                              <p:par>
                                <p:cTn id="36" presetID="16" presetClass="entr" presetSubtype="42"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barn(outHorizontal)">
                                      <p:cBhvr>
                                        <p:cTn id="38" dur="500"/>
                                        <p:tgtEl>
                                          <p:spTgt spid="42"/>
                                        </p:tgtEl>
                                      </p:cBhvr>
                                    </p:animEffect>
                                  </p:childTnLst>
                                </p:cTn>
                              </p:par>
                              <p:par>
                                <p:cTn id="39" presetID="22" presetClass="entr" presetSubtype="4" fill="hold" nodeType="withEffect">
                                  <p:stCondLst>
                                    <p:cond delay="25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750"/>
                                        <p:tgtEl>
                                          <p:spTgt spid="46"/>
                                        </p:tgtEl>
                                      </p:cBhvr>
                                    </p:animEffect>
                                  </p:childTnLst>
                                </p:cTn>
                              </p:par>
                              <p:par>
                                <p:cTn id="42" presetID="22" presetClass="entr" presetSubtype="1" fill="hold" nodeType="withEffect">
                                  <p:stCondLst>
                                    <p:cond delay="250"/>
                                  </p:stCondLst>
                                  <p:childTnLst>
                                    <p:set>
                                      <p:cBhvr>
                                        <p:cTn id="43" dur="1" fill="hold">
                                          <p:stCondLst>
                                            <p:cond delay="0"/>
                                          </p:stCondLst>
                                        </p:cTn>
                                        <p:tgtEl>
                                          <p:spTgt spid="44"/>
                                        </p:tgtEl>
                                        <p:attrNameLst>
                                          <p:attrName>style.visibility</p:attrName>
                                        </p:attrNameLst>
                                      </p:cBhvr>
                                      <p:to>
                                        <p:strVal val="visible"/>
                                      </p:to>
                                    </p:set>
                                    <p:animEffect transition="in" filter="wipe(up)">
                                      <p:cBhvr>
                                        <p:cTn id="44" dur="750"/>
                                        <p:tgtEl>
                                          <p:spTgt spid="44"/>
                                        </p:tgtEl>
                                      </p:cBhvr>
                                    </p:animEffect>
                                  </p:childTnLst>
                                </p:cTn>
                              </p:par>
                              <p:par>
                                <p:cTn id="45" presetID="22" presetClass="entr" presetSubtype="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750"/>
                                        <p:tgtEl>
                                          <p:spTgt spid="43"/>
                                        </p:tgtEl>
                                      </p:cBhvr>
                                    </p:animEffect>
                                  </p:childTnLst>
                                </p:cTn>
                              </p:par>
                              <p:par>
                                <p:cTn id="48" presetID="22" presetClass="entr" presetSubtype="2" fill="hold" nodeType="withEffect">
                                  <p:stCondLst>
                                    <p:cond delay="250"/>
                                  </p:stCondLst>
                                  <p:childTnLst>
                                    <p:set>
                                      <p:cBhvr>
                                        <p:cTn id="49" dur="1" fill="hold">
                                          <p:stCondLst>
                                            <p:cond delay="0"/>
                                          </p:stCondLst>
                                        </p:cTn>
                                        <p:tgtEl>
                                          <p:spTgt spid="45"/>
                                        </p:tgtEl>
                                        <p:attrNameLst>
                                          <p:attrName>style.visibility</p:attrName>
                                        </p:attrNameLst>
                                      </p:cBhvr>
                                      <p:to>
                                        <p:strVal val="visible"/>
                                      </p:to>
                                    </p:set>
                                    <p:animEffect transition="in" filter="wipe(right)">
                                      <p:cBhvr>
                                        <p:cTn id="50" dur="750"/>
                                        <p:tgtEl>
                                          <p:spTgt spid="45"/>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750"/>
                                        <p:tgtEl>
                                          <p:spTgt spid="47"/>
                                        </p:tgtEl>
                                      </p:cBhvr>
                                    </p:animEffect>
                                  </p:childTnLst>
                                </p:cTn>
                              </p:par>
                            </p:childTnLst>
                          </p:cTn>
                        </p:par>
                        <p:par>
                          <p:cTn id="54" fill="hold">
                            <p:stCondLst>
                              <p:cond delay="3000"/>
                            </p:stCondLst>
                            <p:childTnLst>
                              <p:par>
                                <p:cTn id="55" presetID="22" presetClass="entr" presetSubtype="2" fill="hold" grpId="0" nodeType="afterEffect">
                                  <p:stCondLst>
                                    <p:cond delay="0"/>
                                  </p:stCondLst>
                                  <p:childTnLst>
                                    <p:set>
                                      <p:cBhvr>
                                        <p:cTn id="56" dur="1" fill="hold">
                                          <p:stCondLst>
                                            <p:cond delay="0"/>
                                          </p:stCondLst>
                                        </p:cTn>
                                        <p:tgtEl>
                                          <p:spTgt spid="49">
                                            <p:txEl>
                                              <p:pRg st="0" end="0"/>
                                            </p:txEl>
                                          </p:spTgt>
                                        </p:tgtEl>
                                        <p:attrNameLst>
                                          <p:attrName>style.visibility</p:attrName>
                                        </p:attrNameLst>
                                      </p:cBhvr>
                                      <p:to>
                                        <p:strVal val="visible"/>
                                      </p:to>
                                    </p:set>
                                    <p:animEffect transition="in" filter="wipe(right)">
                                      <p:cBhvr>
                                        <p:cTn id="57" dur="500"/>
                                        <p:tgtEl>
                                          <p:spTgt spid="49">
                                            <p:txEl>
                                              <p:pRg st="0" end="0"/>
                                            </p:txEl>
                                          </p:spTgt>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par>
                          <p:cTn id="61" fill="hold">
                            <p:stCondLst>
                              <p:cond delay="3500"/>
                            </p:stCondLst>
                            <p:childTnLst>
                              <p:par>
                                <p:cTn id="62" presetID="16" presetClass="entr" presetSubtype="42"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barn(outHorizontal)">
                                      <p:cBhvr>
                                        <p:cTn id="64" dur="500"/>
                                        <p:tgtEl>
                                          <p:spTgt spid="52"/>
                                        </p:tgtEl>
                                      </p:cBhvr>
                                    </p:animEffect>
                                  </p:childTnLst>
                                </p:cTn>
                              </p:par>
                              <p:par>
                                <p:cTn id="65" presetID="22" presetClass="entr" presetSubtype="4" fill="hold" nodeType="withEffect">
                                  <p:stCondLst>
                                    <p:cond delay="250"/>
                                  </p:stCondLst>
                                  <p:childTnLst>
                                    <p:set>
                                      <p:cBhvr>
                                        <p:cTn id="66" dur="1" fill="hold">
                                          <p:stCondLst>
                                            <p:cond delay="0"/>
                                          </p:stCondLst>
                                        </p:cTn>
                                        <p:tgtEl>
                                          <p:spTgt spid="56"/>
                                        </p:tgtEl>
                                        <p:attrNameLst>
                                          <p:attrName>style.visibility</p:attrName>
                                        </p:attrNameLst>
                                      </p:cBhvr>
                                      <p:to>
                                        <p:strVal val="visible"/>
                                      </p:to>
                                    </p:set>
                                    <p:animEffect transition="in" filter="wipe(down)">
                                      <p:cBhvr>
                                        <p:cTn id="67" dur="750"/>
                                        <p:tgtEl>
                                          <p:spTgt spid="56"/>
                                        </p:tgtEl>
                                      </p:cBhvr>
                                    </p:animEffect>
                                  </p:childTnLst>
                                </p:cTn>
                              </p:par>
                              <p:par>
                                <p:cTn id="68" presetID="22" presetClass="entr" presetSubtype="1" fill="hold" nodeType="withEffect">
                                  <p:stCondLst>
                                    <p:cond delay="250"/>
                                  </p:stCondLst>
                                  <p:childTnLst>
                                    <p:set>
                                      <p:cBhvr>
                                        <p:cTn id="69" dur="1" fill="hold">
                                          <p:stCondLst>
                                            <p:cond delay="0"/>
                                          </p:stCondLst>
                                        </p:cTn>
                                        <p:tgtEl>
                                          <p:spTgt spid="54"/>
                                        </p:tgtEl>
                                        <p:attrNameLst>
                                          <p:attrName>style.visibility</p:attrName>
                                        </p:attrNameLst>
                                      </p:cBhvr>
                                      <p:to>
                                        <p:strVal val="visible"/>
                                      </p:to>
                                    </p:set>
                                    <p:animEffect transition="in" filter="wipe(up)">
                                      <p:cBhvr>
                                        <p:cTn id="70" dur="750"/>
                                        <p:tgtEl>
                                          <p:spTgt spid="54"/>
                                        </p:tgtEl>
                                      </p:cBhvr>
                                    </p:animEffect>
                                  </p:childTnLst>
                                </p:cTn>
                              </p:par>
                              <p:par>
                                <p:cTn id="71" presetID="22" presetClass="entr" presetSubtype="8" fill="hold" nodeType="withEffect">
                                  <p:stCondLst>
                                    <p:cond delay="25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750"/>
                                        <p:tgtEl>
                                          <p:spTgt spid="53"/>
                                        </p:tgtEl>
                                      </p:cBhvr>
                                    </p:animEffect>
                                  </p:childTnLst>
                                </p:cTn>
                              </p:par>
                              <p:par>
                                <p:cTn id="74" presetID="22" presetClass="entr" presetSubtype="2" fill="hold" nodeType="withEffect">
                                  <p:stCondLst>
                                    <p:cond delay="250"/>
                                  </p:stCondLst>
                                  <p:childTnLst>
                                    <p:set>
                                      <p:cBhvr>
                                        <p:cTn id="75" dur="1" fill="hold">
                                          <p:stCondLst>
                                            <p:cond delay="0"/>
                                          </p:stCondLst>
                                        </p:cTn>
                                        <p:tgtEl>
                                          <p:spTgt spid="55"/>
                                        </p:tgtEl>
                                        <p:attrNameLst>
                                          <p:attrName>style.visibility</p:attrName>
                                        </p:attrNameLst>
                                      </p:cBhvr>
                                      <p:to>
                                        <p:strVal val="visible"/>
                                      </p:to>
                                    </p:set>
                                    <p:animEffect transition="in" filter="wipe(right)">
                                      <p:cBhvr>
                                        <p:cTn id="76" dur="750"/>
                                        <p:tgtEl>
                                          <p:spTgt spid="55"/>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57"/>
                                        </p:tgtEl>
                                        <p:attrNameLst>
                                          <p:attrName>style.visibility</p:attrName>
                                        </p:attrNameLst>
                                      </p:cBhvr>
                                      <p:to>
                                        <p:strVal val="visible"/>
                                      </p:to>
                                    </p:set>
                                    <p:animEffect transition="in" filter="fade">
                                      <p:cBhvr>
                                        <p:cTn id="79" dur="750"/>
                                        <p:tgtEl>
                                          <p:spTgt spid="57"/>
                                        </p:tgtEl>
                                      </p:cBhvr>
                                    </p:animEffect>
                                  </p:childTnLst>
                                </p:cTn>
                              </p:par>
                            </p:childTnLst>
                          </p:cTn>
                        </p:par>
                        <p:par>
                          <p:cTn id="80" fill="hold">
                            <p:stCondLst>
                              <p:cond delay="4500"/>
                            </p:stCondLst>
                            <p:childTnLst>
                              <p:par>
                                <p:cTn id="81" presetID="22" presetClass="entr" presetSubtype="2" fill="hold" grpId="0" nodeType="afterEffect">
                                  <p:stCondLst>
                                    <p:cond delay="0"/>
                                  </p:stCondLst>
                                  <p:childTnLst>
                                    <p:set>
                                      <p:cBhvr>
                                        <p:cTn id="82" dur="1" fill="hold">
                                          <p:stCondLst>
                                            <p:cond delay="0"/>
                                          </p:stCondLst>
                                        </p:cTn>
                                        <p:tgtEl>
                                          <p:spTgt spid="59">
                                            <p:txEl>
                                              <p:pRg st="0" end="0"/>
                                            </p:txEl>
                                          </p:spTgt>
                                        </p:tgtEl>
                                        <p:attrNameLst>
                                          <p:attrName>style.visibility</p:attrName>
                                        </p:attrNameLst>
                                      </p:cBhvr>
                                      <p:to>
                                        <p:strVal val="visible"/>
                                      </p:to>
                                    </p:set>
                                    <p:animEffect transition="in" filter="wipe(right)">
                                      <p:cBhvr>
                                        <p:cTn id="83" dur="500"/>
                                        <p:tgtEl>
                                          <p:spTgt spid="59">
                                            <p:txEl>
                                              <p:pRg st="0" end="0"/>
                                            </p:txEl>
                                          </p:spTgt>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right)">
                                      <p:cBhvr>
                                        <p:cTn id="86" dur="500"/>
                                        <p:tgtEl>
                                          <p:spTgt spid="58"/>
                                        </p:tgtEl>
                                      </p:cBhvr>
                                    </p:animEffect>
                                  </p:childTnLst>
                                </p:cTn>
                              </p:par>
                            </p:childTnLst>
                          </p:cTn>
                        </p:par>
                        <p:par>
                          <p:cTn id="87" fill="hold">
                            <p:stCondLst>
                              <p:cond delay="5000"/>
                            </p:stCondLst>
                            <p:childTnLst>
                              <p:par>
                                <p:cTn id="88" presetID="16" presetClass="entr" presetSubtype="42" fill="hold" grpId="0" nodeType="after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barn(outHorizontal)">
                                      <p:cBhvr>
                                        <p:cTn id="90" dur="500"/>
                                        <p:tgtEl>
                                          <p:spTgt spid="60"/>
                                        </p:tgtEl>
                                      </p:cBhvr>
                                    </p:animEffect>
                                  </p:childTnLst>
                                </p:cTn>
                              </p:par>
                              <p:par>
                                <p:cTn id="91" presetID="22" presetClass="entr" presetSubtype="4" fill="hold" nodeType="withEffect">
                                  <p:stCondLst>
                                    <p:cond delay="250"/>
                                  </p:stCondLst>
                                  <p:childTnLst>
                                    <p:set>
                                      <p:cBhvr>
                                        <p:cTn id="92" dur="1" fill="hold">
                                          <p:stCondLst>
                                            <p:cond delay="0"/>
                                          </p:stCondLst>
                                        </p:cTn>
                                        <p:tgtEl>
                                          <p:spTgt spid="64"/>
                                        </p:tgtEl>
                                        <p:attrNameLst>
                                          <p:attrName>style.visibility</p:attrName>
                                        </p:attrNameLst>
                                      </p:cBhvr>
                                      <p:to>
                                        <p:strVal val="visible"/>
                                      </p:to>
                                    </p:set>
                                    <p:animEffect transition="in" filter="wipe(down)">
                                      <p:cBhvr>
                                        <p:cTn id="93" dur="750"/>
                                        <p:tgtEl>
                                          <p:spTgt spid="64"/>
                                        </p:tgtEl>
                                      </p:cBhvr>
                                    </p:animEffect>
                                  </p:childTnLst>
                                </p:cTn>
                              </p:par>
                              <p:par>
                                <p:cTn id="94" presetID="22" presetClass="entr" presetSubtype="1" fill="hold" nodeType="withEffect">
                                  <p:stCondLst>
                                    <p:cond delay="250"/>
                                  </p:stCondLst>
                                  <p:childTnLst>
                                    <p:set>
                                      <p:cBhvr>
                                        <p:cTn id="95" dur="1" fill="hold">
                                          <p:stCondLst>
                                            <p:cond delay="0"/>
                                          </p:stCondLst>
                                        </p:cTn>
                                        <p:tgtEl>
                                          <p:spTgt spid="62"/>
                                        </p:tgtEl>
                                        <p:attrNameLst>
                                          <p:attrName>style.visibility</p:attrName>
                                        </p:attrNameLst>
                                      </p:cBhvr>
                                      <p:to>
                                        <p:strVal val="visible"/>
                                      </p:to>
                                    </p:set>
                                    <p:animEffect transition="in" filter="wipe(up)">
                                      <p:cBhvr>
                                        <p:cTn id="96" dur="750"/>
                                        <p:tgtEl>
                                          <p:spTgt spid="62"/>
                                        </p:tgtEl>
                                      </p:cBhvr>
                                    </p:animEffect>
                                  </p:childTnLst>
                                </p:cTn>
                              </p:par>
                              <p:par>
                                <p:cTn id="97" presetID="22" presetClass="entr" presetSubtype="8" fill="hold" nodeType="withEffect">
                                  <p:stCondLst>
                                    <p:cond delay="250"/>
                                  </p:stCondLst>
                                  <p:childTnLst>
                                    <p:set>
                                      <p:cBhvr>
                                        <p:cTn id="98" dur="1" fill="hold">
                                          <p:stCondLst>
                                            <p:cond delay="0"/>
                                          </p:stCondLst>
                                        </p:cTn>
                                        <p:tgtEl>
                                          <p:spTgt spid="61"/>
                                        </p:tgtEl>
                                        <p:attrNameLst>
                                          <p:attrName>style.visibility</p:attrName>
                                        </p:attrNameLst>
                                      </p:cBhvr>
                                      <p:to>
                                        <p:strVal val="visible"/>
                                      </p:to>
                                    </p:set>
                                    <p:animEffect transition="in" filter="wipe(left)">
                                      <p:cBhvr>
                                        <p:cTn id="99" dur="750"/>
                                        <p:tgtEl>
                                          <p:spTgt spid="61"/>
                                        </p:tgtEl>
                                      </p:cBhvr>
                                    </p:animEffect>
                                  </p:childTnLst>
                                </p:cTn>
                              </p:par>
                              <p:par>
                                <p:cTn id="100" presetID="22" presetClass="entr" presetSubtype="2" fill="hold" nodeType="withEffect">
                                  <p:stCondLst>
                                    <p:cond delay="250"/>
                                  </p:stCondLst>
                                  <p:childTnLst>
                                    <p:set>
                                      <p:cBhvr>
                                        <p:cTn id="101" dur="1" fill="hold">
                                          <p:stCondLst>
                                            <p:cond delay="0"/>
                                          </p:stCondLst>
                                        </p:cTn>
                                        <p:tgtEl>
                                          <p:spTgt spid="63"/>
                                        </p:tgtEl>
                                        <p:attrNameLst>
                                          <p:attrName>style.visibility</p:attrName>
                                        </p:attrNameLst>
                                      </p:cBhvr>
                                      <p:to>
                                        <p:strVal val="visible"/>
                                      </p:to>
                                    </p:set>
                                    <p:animEffect transition="in" filter="wipe(right)">
                                      <p:cBhvr>
                                        <p:cTn id="102" dur="750"/>
                                        <p:tgtEl>
                                          <p:spTgt spid="63"/>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750"/>
                                        <p:tgtEl>
                                          <p:spTgt spid="65"/>
                                        </p:tgtEl>
                                      </p:cBhvr>
                                    </p:animEffect>
                                  </p:childTnLst>
                                </p:cTn>
                              </p:par>
                            </p:childTnLst>
                          </p:cTn>
                        </p:par>
                        <p:par>
                          <p:cTn id="106" fill="hold">
                            <p:stCondLst>
                              <p:cond delay="6000"/>
                            </p:stCondLst>
                            <p:childTnLst>
                              <p:par>
                                <p:cTn id="107" presetID="22" presetClass="entr" presetSubtype="2" fill="hold" grpId="0" nodeType="afterEffect">
                                  <p:stCondLst>
                                    <p:cond delay="0"/>
                                  </p:stCondLst>
                                  <p:childTnLst>
                                    <p:set>
                                      <p:cBhvr>
                                        <p:cTn id="108" dur="1" fill="hold">
                                          <p:stCondLst>
                                            <p:cond delay="0"/>
                                          </p:stCondLst>
                                        </p:cTn>
                                        <p:tgtEl>
                                          <p:spTgt spid="67">
                                            <p:txEl>
                                              <p:pRg st="0" end="0"/>
                                            </p:txEl>
                                          </p:spTgt>
                                        </p:tgtEl>
                                        <p:attrNameLst>
                                          <p:attrName>style.visibility</p:attrName>
                                        </p:attrNameLst>
                                      </p:cBhvr>
                                      <p:to>
                                        <p:strVal val="visible"/>
                                      </p:to>
                                    </p:set>
                                    <p:animEffect transition="in" filter="wipe(right)">
                                      <p:cBhvr>
                                        <p:cTn id="109" dur="500"/>
                                        <p:tgtEl>
                                          <p:spTgt spid="67">
                                            <p:txEl>
                                              <p:pRg st="0" end="0"/>
                                            </p:txEl>
                                          </p:spTgt>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right)">
                                      <p:cBhvr>
                                        <p:cTn id="112" dur="500"/>
                                        <p:tgtEl>
                                          <p:spTgt spid="66"/>
                                        </p:tgtEl>
                                      </p:cBhvr>
                                    </p:animEffect>
                                  </p:childTnLst>
                                </p:cTn>
                              </p:par>
                            </p:childTnLst>
                          </p:cTn>
                        </p:par>
                        <p:par>
                          <p:cTn id="113" fill="hold">
                            <p:stCondLst>
                              <p:cond delay="6500"/>
                            </p:stCondLst>
                            <p:childTnLst>
                              <p:par>
                                <p:cTn id="114" presetID="2" presetClass="entr" presetSubtype="4" decel="100000" fill="hold" grpId="0" nodeType="afterEffect">
                                  <p:stCondLst>
                                    <p:cond delay="250"/>
                                  </p:stCondLst>
                                  <p:childTnLst>
                                    <p:set>
                                      <p:cBhvr>
                                        <p:cTn id="115" dur="1" fill="hold">
                                          <p:stCondLst>
                                            <p:cond delay="0"/>
                                          </p:stCondLst>
                                        </p:cTn>
                                        <p:tgtEl>
                                          <p:spTgt spid="68"/>
                                        </p:tgtEl>
                                        <p:attrNameLst>
                                          <p:attrName>style.visibility</p:attrName>
                                        </p:attrNameLst>
                                      </p:cBhvr>
                                      <p:to>
                                        <p:strVal val="visible"/>
                                      </p:to>
                                    </p:set>
                                    <p:anim calcmode="lin" valueType="num">
                                      <p:cBhvr additive="base">
                                        <p:cTn id="116" dur="500" fill="hold"/>
                                        <p:tgtEl>
                                          <p:spTgt spid="68"/>
                                        </p:tgtEl>
                                        <p:attrNameLst>
                                          <p:attrName>ppt_x</p:attrName>
                                        </p:attrNameLst>
                                      </p:cBhvr>
                                      <p:tavLst>
                                        <p:tav tm="0">
                                          <p:val>
                                            <p:strVal val="#ppt_x"/>
                                          </p:val>
                                        </p:tav>
                                        <p:tav tm="100000">
                                          <p:val>
                                            <p:strVal val="#ppt_x"/>
                                          </p:val>
                                        </p:tav>
                                      </p:tavLst>
                                    </p:anim>
                                    <p:anim calcmode="lin" valueType="num">
                                      <p:cBhvr additive="base">
                                        <p:cTn id="117"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 presetClass="entr" presetSubtype="1" decel="10000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0-#ppt_h/2"/>
                          </p:val>
                        </p:tav>
                        <p:tav tm="100000">
                          <p:val>
                            <p:strVal val="#ppt_y"/>
                          </p:val>
                        </p:tav>
                      </p:tavLst>
                    </p:anim>
                  </p:childTnLst>
                </p:cTn>
              </p:par>
            </p:tnLst>
          </p:tmpl>
        </p:tmplLst>
      </p:bldP>
      <p:bldP spid="8" grpId="0" animBg="1"/>
      <p:bldP spid="13" grpId="0"/>
      <p:bldP spid="21" grpId="0" animBg="1">
        <p:tmplLst>
          <p:tmpl>
            <p:tnLst>
              <p:par>
                <p:cTn presetID="22" presetClass="entr" presetSubtype="2"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42" grpId="0" animBg="1"/>
      <p:bldP spid="47" grpId="0"/>
      <p:bldP spid="48" grpId="0" animBg="1">
        <p:tmplLst>
          <p:tmpl>
            <p:tnLst>
              <p:par>
                <p:cTn presetID="22" presetClass="entr" presetSubtype="2" fill="hold" nodeType="with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wipe(right)">
                      <p:cBhvr>
                        <p:cTn dur="500"/>
                        <p:tgtEl>
                          <p:spTgt spid="48"/>
                        </p:tgtEl>
                      </p:cBhvr>
                    </p:animEffect>
                  </p:childTnLst>
                </p:cTn>
              </p:par>
            </p:tnLst>
          </p:tmpl>
        </p:tmplLst>
      </p:bldP>
      <p:bldP spid="49" grpId="0" build="p">
        <p:tmplLst>
          <p:tmpl lvl="1">
            <p:tnLst>
              <p:par>
                <p:cTn presetID="22" presetClass="entr" presetSubtype="2"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right)">
                      <p:cBhvr>
                        <p:cTn dur="500"/>
                        <p:tgtEl>
                          <p:spTgt spid="49"/>
                        </p:tgtEl>
                      </p:cBhvr>
                    </p:animEffect>
                  </p:childTnLst>
                </p:cTn>
              </p:par>
            </p:tnLst>
          </p:tmpl>
        </p:tmplLst>
      </p:bldP>
      <p:bldP spid="52" grpId="0" animBg="1"/>
      <p:bldP spid="57" grpId="0"/>
      <p:bldP spid="58" grpId="0" animBg="1">
        <p:tmplLst>
          <p:tmpl>
            <p:tnLst>
              <p:par>
                <p:cTn presetID="22" presetClass="entr" presetSubtype="2"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right)">
                      <p:cBhvr>
                        <p:cTn dur="500"/>
                        <p:tgtEl>
                          <p:spTgt spid="58"/>
                        </p:tgtEl>
                      </p:cBhvr>
                    </p:animEffect>
                  </p:childTnLst>
                </p:cTn>
              </p:par>
            </p:tnLst>
          </p:tmpl>
        </p:tmplLst>
      </p:bldP>
      <p:bldP spid="59" grpId="0" build="p">
        <p:tmplLst>
          <p:tmpl lvl="1">
            <p:tnLst>
              <p:par>
                <p:cTn presetID="22" presetClass="entr" presetSubtype="2"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500"/>
                        <p:tgtEl>
                          <p:spTgt spid="59"/>
                        </p:tgtEl>
                      </p:cBhvr>
                    </p:animEffect>
                  </p:childTnLst>
                </p:cTn>
              </p:par>
            </p:tnLst>
          </p:tmpl>
        </p:tmplLst>
      </p:bldP>
      <p:bldP spid="60" grpId="0" animBg="1"/>
      <p:bldP spid="65" grpId="0"/>
      <p:bldP spid="66" grpId="0" animBg="1">
        <p:tmplLst>
          <p:tmpl>
            <p:tnLst>
              <p:par>
                <p:cTn presetID="22" presetClass="entr" presetSubtype="2"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right)">
                      <p:cBhvr>
                        <p:cTn dur="500"/>
                        <p:tgtEl>
                          <p:spTgt spid="66"/>
                        </p:tgtEl>
                      </p:cBhvr>
                    </p:animEffect>
                  </p:childTnLst>
                </p:cTn>
              </p:par>
            </p:tnLst>
          </p:tmpl>
        </p:tmplLst>
      </p:bldP>
      <p:bldP spid="67" grpId="0" build="p">
        <p:tmplLst>
          <p:tmpl lvl="1">
            <p:tnLst>
              <p:par>
                <p:cTn presetID="22" presetClass="entr" presetSubtype="2"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right)">
                      <p:cBhvr>
                        <p:cTn dur="500"/>
                        <p:tgtEl>
                          <p:spTgt spid="67"/>
                        </p:tgtEl>
                      </p:cBhvr>
                    </p:animEffect>
                  </p:childTnLst>
                </p:cTn>
              </p:par>
            </p:tnLst>
          </p:tmpl>
        </p:tmplLst>
      </p:bldP>
      <p:bldP spid="68" grpId="0">
        <p:tmplLst>
          <p:tmpl>
            <p:tnLst>
              <p:par>
                <p:cTn presetID="2" presetClass="entr" presetSubtype="4" decel="100000" fill="hold" nodeType="afterEffect">
                  <p:stCondLst>
                    <p:cond delay="25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500" fill="hold"/>
                        <p:tgtEl>
                          <p:spTgt spid="68"/>
                        </p:tgtEl>
                        <p:attrNameLst>
                          <p:attrName>ppt_x</p:attrName>
                        </p:attrNameLst>
                      </p:cBhvr>
                      <p:tavLst>
                        <p:tav tm="0">
                          <p:val>
                            <p:strVal val="#ppt_x"/>
                          </p:val>
                        </p:tav>
                        <p:tav tm="100000">
                          <p:val>
                            <p:strVal val="#ppt_x"/>
                          </p:val>
                        </p:tav>
                      </p:tavLst>
                    </p:anim>
                    <p:anim calcmode="lin" valueType="num">
                      <p:cBhvr additive="base">
                        <p:cTn dur="500" fill="hold"/>
                        <p:tgtEl>
                          <p:spTgt spid="6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0" y="273051"/>
            <a:ext cx="3008313" cy="1162051"/>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Content Placeholder 2"/>
          <p:cNvSpPr>
            <a:spLocks noGrp="1"/>
          </p:cNvSpPr>
          <p:nvPr>
            <p:ph idx="1"/>
          </p:nvPr>
        </p:nvSpPr>
        <p:spPr>
          <a:xfrm>
            <a:off x="3575056" y="273059"/>
            <a:ext cx="5111751" cy="5853113"/>
          </a:xfr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Text Placeholder 3"/>
          <p:cNvSpPr>
            <a:spLocks noGrp="1"/>
          </p:cNvSpPr>
          <p:nvPr>
            <p:ph type="body" sz="half" idx="2"/>
          </p:nvPr>
        </p:nvSpPr>
        <p:spPr>
          <a:xfrm>
            <a:off x="457210" y="1435104"/>
            <a:ext cx="3008313" cy="46910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12368867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Images and 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21766" y="15333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正方形/長方形 5"/>
          <p:cNvSpPr/>
          <p:nvPr/>
        </p:nvSpPr>
        <p:spPr>
          <a:xfrm rot="10800000">
            <a:off x="4089184" y="1838125"/>
            <a:ext cx="5076591" cy="2409371"/>
          </a:xfrm>
          <a:custGeom>
            <a:avLst/>
            <a:gdLst/>
            <a:ahLst/>
            <a:cxnLst/>
            <a:rect l="l" t="t" r="r" b="b"/>
            <a:pathLst>
              <a:path w="10154942" h="3614057">
                <a:moveTo>
                  <a:pt x="0" y="0"/>
                </a:moveTo>
                <a:lnTo>
                  <a:pt x="8068365" y="0"/>
                </a:lnTo>
                <a:lnTo>
                  <a:pt x="10154942" y="3614057"/>
                </a:lnTo>
                <a:lnTo>
                  <a:pt x="0" y="3614057"/>
                </a:lnTo>
                <a:close/>
              </a:path>
            </a:pathLst>
          </a:custGeom>
          <a:blipFill dpi="0" rotWithShape="0">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正方形/長方形 9"/>
          <p:cNvSpPr/>
          <p:nvPr/>
        </p:nvSpPr>
        <p:spPr>
          <a:xfrm rot="3000000">
            <a:off x="2549256" y="2661851"/>
            <a:ext cx="4054615" cy="457121"/>
          </a:xfrm>
          <a:custGeom>
            <a:avLst/>
            <a:gdLst/>
            <a:ahLst/>
            <a:cxnLst/>
            <a:rect l="l" t="t" r="r" b="b"/>
            <a:pathLst>
              <a:path w="6081921" h="914400">
                <a:moveTo>
                  <a:pt x="0" y="914400"/>
                </a:moveTo>
                <a:lnTo>
                  <a:pt x="767273" y="0"/>
                </a:lnTo>
                <a:lnTo>
                  <a:pt x="6081921" y="0"/>
                </a:lnTo>
                <a:lnTo>
                  <a:pt x="5314648" y="914400"/>
                </a:lnTo>
                <a:close/>
              </a:path>
            </a:pathLst>
          </a:custGeom>
          <a:blipFill dpi="0" rotWithShape="0">
            <a:blip r:embed="rId3"/>
            <a:srcRect/>
            <a:tile tx="0" ty="0" sx="100000" sy="100000" flip="none" algn="tl"/>
          </a:blipFill>
          <a:ln>
            <a:noFill/>
          </a:ln>
          <a:effectLst>
            <a:outerShdw blurRad="63500" sx="102000" sy="102000" algn="ctr"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3" name="正方形/長方形 9"/>
          <p:cNvSpPr/>
          <p:nvPr/>
        </p:nvSpPr>
        <p:spPr>
          <a:xfrm rot="3000000">
            <a:off x="2549256" y="2661854"/>
            <a:ext cx="4054615" cy="457121"/>
          </a:xfrm>
          <a:custGeom>
            <a:avLst/>
            <a:gdLst/>
            <a:ahLst/>
            <a:cxnLst/>
            <a:rect l="l" t="t" r="r" b="b"/>
            <a:pathLst>
              <a:path w="6081921" h="914400">
                <a:moveTo>
                  <a:pt x="0" y="914400"/>
                </a:moveTo>
                <a:lnTo>
                  <a:pt x="767273" y="0"/>
                </a:lnTo>
                <a:lnTo>
                  <a:pt x="6081921" y="0"/>
                </a:lnTo>
                <a:lnTo>
                  <a:pt x="5314648" y="914400"/>
                </a:lnTo>
                <a:close/>
              </a:path>
            </a:pathLst>
          </a:custGeom>
          <a:gradFill>
            <a:gsLst>
              <a:gs pos="0">
                <a:schemeClr val="bg2">
                  <a:alpha val="0"/>
                </a:schemeClr>
              </a:gs>
              <a:gs pos="83350">
                <a:srgbClr val="FFFFFF">
                  <a:alpha val="58000"/>
                </a:srgbClr>
              </a:gs>
              <a:gs pos="50000">
                <a:schemeClr val="bg2">
                  <a:alpha val="28000"/>
                </a:schemeClr>
              </a:gs>
              <a:gs pos="100000">
                <a:schemeClr val="bg2">
                  <a:alpha val="22000"/>
                </a:schemeClr>
              </a:gs>
            </a:gsLst>
            <a:lin ang="0" scaled="0"/>
          </a:gra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cxnSp>
        <p:nvCxnSpPr>
          <p:cNvPr id="14" name="直線コネクタ 13"/>
          <p:cNvCxnSpPr/>
          <p:nvPr/>
        </p:nvCxnSpPr>
        <p:spPr>
          <a:xfrm flipH="1" flipV="1">
            <a:off x="3569900" y="1603629"/>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H="1" flipV="1">
            <a:off x="3950834" y="1562353"/>
            <a:ext cx="1603551" cy="2573563"/>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図プレースホルダー 28"/>
          <p:cNvSpPr>
            <a:spLocks noGrp="1"/>
          </p:cNvSpPr>
          <p:nvPr>
            <p:ph type="pic" sz="quarter" idx="14" hasCustomPrompt="1"/>
          </p:nvPr>
        </p:nvSpPr>
        <p:spPr>
          <a:xfrm>
            <a:off x="-1" y="1659116"/>
            <a:ext cx="4869895" cy="2157791"/>
          </a:xfrm>
          <a:custGeom>
            <a:avLst/>
            <a:gdLst/>
            <a:ahLst/>
            <a:cxnLst/>
            <a:rect l="l" t="t" r="r" b="b"/>
            <a:pathLst>
              <a:path w="9741478" h="3236686">
                <a:moveTo>
                  <a:pt x="0" y="0"/>
                </a:moveTo>
                <a:lnTo>
                  <a:pt x="7025576" y="0"/>
                </a:lnTo>
                <a:lnTo>
                  <a:pt x="9741478" y="3236686"/>
                </a:lnTo>
                <a:lnTo>
                  <a:pt x="0" y="3236686"/>
                </a:lnTo>
                <a:close/>
              </a:path>
            </a:pathLst>
          </a:custGeom>
          <a:effectLst>
            <a:innerShdw blurRad="114300">
              <a:prstClr val="black"/>
            </a:innerShdw>
          </a:effectLst>
        </p:spPr>
        <p:txBody>
          <a:bodyPr>
            <a:normAutofit/>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5" name="図プレースホルダー 34"/>
          <p:cNvSpPr>
            <a:spLocks noGrp="1"/>
          </p:cNvSpPr>
          <p:nvPr>
            <p:ph type="pic" sz="quarter" idx="15" hasCustomPrompt="1"/>
          </p:nvPr>
        </p:nvSpPr>
        <p:spPr>
          <a:xfrm>
            <a:off x="4282633" y="1971325"/>
            <a:ext cx="4861375" cy="2145239"/>
          </a:xfrm>
          <a:custGeom>
            <a:avLst/>
            <a:gdLst/>
            <a:ahLst/>
            <a:cxnLst/>
            <a:rect l="l" t="t" r="r" b="b"/>
            <a:pathLst>
              <a:path w="9724435" h="3217859">
                <a:moveTo>
                  <a:pt x="0" y="0"/>
                </a:moveTo>
                <a:lnTo>
                  <a:pt x="9724435" y="0"/>
                </a:lnTo>
                <a:lnTo>
                  <a:pt x="9724435" y="3217859"/>
                </a:lnTo>
                <a:lnTo>
                  <a:pt x="2700104" y="3217859"/>
                </a:lnTo>
                <a:close/>
              </a:path>
            </a:pathLst>
          </a:custGeom>
          <a:effectLst>
            <a:innerShdw blurRad="114300">
              <a:prstClr val="black"/>
            </a:innerShdw>
          </a:effectLst>
        </p:spPr>
        <p:txBody>
          <a:bodyPr/>
          <a:lstStyle>
            <a:lvl1pPr>
              <a:defRPr sz="1100"/>
            </a:lvl1pPr>
          </a:lstStyle>
          <a:p>
            <a:r>
              <a:rPr kumimoji="1" lang="en-US" altLang="ja-JP"/>
              <a:t>      add an image</a:t>
            </a:r>
            <a:endParaRPr kumimoji="1" lang="ja-JP" altLang="en-US"/>
          </a:p>
        </p:txBody>
      </p:sp>
      <p:sp>
        <p:nvSpPr>
          <p:cNvPr id="50" name="テキスト プレースホルダー 5"/>
          <p:cNvSpPr>
            <a:spLocks noGrp="1"/>
          </p:cNvSpPr>
          <p:nvPr>
            <p:ph type="body" sz="quarter" idx="18" hasCustomPrompt="1"/>
          </p:nvPr>
        </p:nvSpPr>
        <p:spPr>
          <a:xfrm>
            <a:off x="1474559" y="4508083"/>
            <a:ext cx="620055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1" name="テキスト プレースホルダー 5"/>
          <p:cNvSpPr>
            <a:spLocks noGrp="1"/>
          </p:cNvSpPr>
          <p:nvPr>
            <p:ph type="body" sz="quarter" idx="19" hasCustomPrompt="1"/>
          </p:nvPr>
        </p:nvSpPr>
        <p:spPr>
          <a:xfrm>
            <a:off x="1092007" y="4968904"/>
            <a:ext cx="6965648" cy="1040015"/>
          </a:xfrm>
        </p:spPr>
        <p:txBody>
          <a:bodyPr anchor="t">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814396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right)">
                                      <p:cBhvr>
                                        <p:cTn id="21" dur="500"/>
                                        <p:tgtEl>
                                          <p:spTgt spid="35"/>
                                        </p:tgtEl>
                                      </p:cBhvr>
                                    </p:animEffect>
                                  </p:childTnLst>
                                </p:cTn>
                              </p:par>
                              <p:par>
                                <p:cTn id="22" presetID="16" presetClass="entr" presetSubtype="42"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outHorizontal)">
                                      <p:cBhvr>
                                        <p:cTn id="24" dur="500"/>
                                        <p:tgtEl>
                                          <p:spTgt spid="10"/>
                                        </p:tgtEl>
                                      </p:cBhvr>
                                    </p:animEffect>
                                  </p:childTnLst>
                                </p:cTn>
                              </p:par>
                              <p:par>
                                <p:cTn id="25" presetID="16" presetClass="entr" presetSubtype="42"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outHorizontal)">
                                      <p:cBhvr>
                                        <p:cTn id="27" dur="500"/>
                                        <p:tgtEl>
                                          <p:spTgt spid="13"/>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par>
                          <p:cTn id="35" fill="hold">
                            <p:stCondLst>
                              <p:cond delay="1500"/>
                            </p:stCondLst>
                            <p:childTnLst>
                              <p:par>
                                <p:cTn id="36" presetID="2" presetClass="entr" presetSubtype="4" decel="100000" fill="hold" grpId="0" nodeType="afterEffect">
                                  <p:stCondLst>
                                    <p:cond delay="250"/>
                                  </p:stCondLst>
                                  <p:childTnLst>
                                    <p:set>
                                      <p:cBhvr>
                                        <p:cTn id="37" dur="1" fill="hold">
                                          <p:stCondLst>
                                            <p:cond delay="0"/>
                                          </p:stCondLst>
                                        </p:cTn>
                                        <p:tgtEl>
                                          <p:spTgt spid="50">
                                            <p:txEl>
                                              <p:pRg st="0" end="0"/>
                                            </p:txEl>
                                          </p:spTgt>
                                        </p:tgtEl>
                                        <p:attrNameLst>
                                          <p:attrName>style.visibility</p:attrName>
                                        </p:attrNameLst>
                                      </p:cBhvr>
                                      <p:to>
                                        <p:strVal val="visible"/>
                                      </p:to>
                                    </p:set>
                                    <p:anim calcmode="lin" valueType="num">
                                      <p:cBhvr additive="base">
                                        <p:cTn id="38"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350"/>
                                  </p:stCondLst>
                                  <p:childTnLst>
                                    <p:set>
                                      <p:cBhvr>
                                        <p:cTn id="41" dur="1" fill="hold">
                                          <p:stCondLst>
                                            <p:cond delay="0"/>
                                          </p:stCondLst>
                                        </p:cTn>
                                        <p:tgtEl>
                                          <p:spTgt spid="51">
                                            <p:txEl>
                                              <p:pRg st="0" end="0"/>
                                            </p:txEl>
                                          </p:spTgt>
                                        </p:tgtEl>
                                        <p:attrNameLst>
                                          <p:attrName>style.visibility</p:attrName>
                                        </p:attrNameLst>
                                      </p:cBhvr>
                                      <p:to>
                                        <p:strVal val="visible"/>
                                      </p:to>
                                    </p:set>
                                    <p:anim calcmode="lin" valueType="num">
                                      <p:cBhvr additive="base">
                                        <p:cTn id="4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9" grpId="0" animBg="1"/>
      <p:bldP spid="10" grpId="0" animBg="1"/>
      <p:bldP spid="13" grpId="0" animBg="1"/>
      <p:bldP spid="29" grpId="0"/>
      <p:bldP spid="35" grpId="0"/>
      <p:bldP spid="50" grpId="0" build="p">
        <p:tmplLst>
          <p:tmpl lvl="1">
            <p:tnLst>
              <p:par>
                <p:cTn presetID="2" presetClass="entr" presetSubtype="4" decel="100000" fill="hold" nodeType="afterEffect">
                  <p:stCondLst>
                    <p:cond delay="2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ppt_x"/>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build="p">
        <p:tmplLst>
          <p:tmpl lvl="1">
            <p:tnLst>
              <p:par>
                <p:cTn presetID="2" presetClass="entr" presetSubtype="4" decel="100000" fill="hold" nodeType="withEffect">
                  <p:stCondLst>
                    <p:cond delay="3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3 Images and 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図プレースホルダー 4"/>
          <p:cNvSpPr>
            <a:spLocks noGrp="1"/>
          </p:cNvSpPr>
          <p:nvPr>
            <p:ph type="pic" sz="quarter" idx="12" hasCustomPrompt="1"/>
          </p:nvPr>
        </p:nvSpPr>
        <p:spPr>
          <a:xfrm>
            <a:off x="429999" y="1856665"/>
            <a:ext cx="2969484" cy="3960000"/>
          </a:xfrm>
          <a:effectLst>
            <a:outerShdw blurRad="50800" dist="38100" dir="2700000" algn="tl" rotWithShape="0">
              <a:prstClr val="black">
                <a:alpha val="40000"/>
              </a:prstClr>
            </a:outerShdw>
            <a:softEdge rad="31750"/>
          </a:effectLst>
        </p:spPr>
        <p:txBody>
          <a:bodyPr>
            <a:normAutofit/>
          </a:bodyPr>
          <a:lstStyle>
            <a:lvl1pPr>
              <a:defRPr sz="1100"/>
            </a:lvl1pPr>
          </a:lstStyle>
          <a:p>
            <a:r>
              <a:rPr kumimoji="1" lang="en-US" altLang="ja-JP"/>
              <a:t>Add an image</a:t>
            </a:r>
            <a:endParaRPr kumimoji="1" lang="ja-JP" altLang="en-US"/>
          </a:p>
        </p:txBody>
      </p:sp>
      <p:sp>
        <p:nvSpPr>
          <p:cNvPr id="31" name="図プレースホルダー 4"/>
          <p:cNvSpPr>
            <a:spLocks noGrp="1"/>
          </p:cNvSpPr>
          <p:nvPr>
            <p:ph type="pic" sz="quarter" idx="14" hasCustomPrompt="1"/>
          </p:nvPr>
        </p:nvSpPr>
        <p:spPr>
          <a:xfrm>
            <a:off x="3434653" y="1875423"/>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32" name="図プレースホルダー 4"/>
          <p:cNvSpPr>
            <a:spLocks noGrp="1"/>
          </p:cNvSpPr>
          <p:nvPr>
            <p:ph type="pic" sz="quarter" idx="15" hasCustomPrompt="1"/>
          </p:nvPr>
        </p:nvSpPr>
        <p:spPr>
          <a:xfrm>
            <a:off x="7167385" y="3872665"/>
            <a:ext cx="1457747" cy="1944000"/>
          </a:xfrm>
          <a:effectLst>
            <a:outerShdw blurRad="50800" dist="38100" dir="2700000" algn="tl" rotWithShape="0">
              <a:prstClr val="black">
                <a:alpha val="40000"/>
              </a:prstClr>
            </a:outerShdw>
            <a:softEdge rad="31750"/>
          </a:effectLst>
        </p:spPr>
        <p:txBody>
          <a:bodyPr/>
          <a:lstStyle>
            <a:lvl1pPr marL="0" marR="0" indent="0" algn="l" defTabSz="914332" rtl="0" eaLnBrk="1" fontAlgn="auto" latinLnBrk="0" hangingPunct="1">
              <a:lnSpc>
                <a:spcPct val="120000"/>
              </a:lnSpc>
              <a:spcBef>
                <a:spcPts val="672"/>
              </a:spcBef>
              <a:spcAft>
                <a:spcPts val="0"/>
              </a:spcAft>
              <a:buClrTx/>
              <a:buSzTx/>
              <a:buFontTx/>
              <a:buNone/>
              <a:tabLst/>
              <a:defRPr sz="1100"/>
            </a:lvl1pPr>
          </a:lstStyle>
          <a:p>
            <a:r>
              <a:rPr kumimoji="1" lang="en-US" altLang="ja-JP"/>
              <a:t>Add an image</a:t>
            </a:r>
            <a:endParaRPr kumimoji="1" lang="ja-JP" altLang="en-US"/>
          </a:p>
          <a:p>
            <a:endParaRPr kumimoji="1" lang="ja-JP" altLang="en-US"/>
          </a:p>
        </p:txBody>
      </p:sp>
      <p:sp>
        <p:nvSpPr>
          <p:cNvPr id="8" name="正方形/長方形 7"/>
          <p:cNvSpPr/>
          <p:nvPr/>
        </p:nvSpPr>
        <p:spPr>
          <a:xfrm>
            <a:off x="3435782" y="3872665"/>
            <a:ext cx="3689403" cy="1944000"/>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3" name="正方形/長方形 32"/>
          <p:cNvSpPr/>
          <p:nvPr/>
        </p:nvSpPr>
        <p:spPr>
          <a:xfrm>
            <a:off x="4941142" y="1884803"/>
            <a:ext cx="3689403" cy="1944000"/>
          </a:xfrm>
          <a:prstGeom prst="rect">
            <a:avLst/>
          </a:pr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正方形/長方形 33"/>
          <p:cNvSpPr/>
          <p:nvPr/>
        </p:nvSpPr>
        <p:spPr>
          <a:xfrm>
            <a:off x="5027797" y="1985811"/>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正方形/長方形 35"/>
          <p:cNvSpPr/>
          <p:nvPr/>
        </p:nvSpPr>
        <p:spPr>
          <a:xfrm>
            <a:off x="3522439" y="3973676"/>
            <a:ext cx="3516091" cy="1741991"/>
          </a:xfrm>
          <a:prstGeom prst="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7" name="テキスト プレースホルダー 5"/>
          <p:cNvSpPr>
            <a:spLocks noGrp="1"/>
          </p:cNvSpPr>
          <p:nvPr>
            <p:ph type="body" sz="quarter" idx="16" hasCustomPrompt="1"/>
          </p:nvPr>
        </p:nvSpPr>
        <p:spPr>
          <a:xfrm>
            <a:off x="5136425" y="2269595"/>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17" hasCustomPrompt="1"/>
          </p:nvPr>
        </p:nvSpPr>
        <p:spPr>
          <a:xfrm>
            <a:off x="5136419" y="2672866"/>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
        <p:nvSpPr>
          <p:cNvPr id="39" name="テキスト プレースホルダー 5"/>
          <p:cNvSpPr>
            <a:spLocks noGrp="1"/>
          </p:cNvSpPr>
          <p:nvPr>
            <p:ph type="body" sz="quarter" idx="18" hasCustomPrompt="1"/>
          </p:nvPr>
        </p:nvSpPr>
        <p:spPr>
          <a:xfrm>
            <a:off x="3631066" y="4265644"/>
            <a:ext cx="3298837" cy="506441"/>
          </a:xfrm>
          <a:prstGeom prst="rect">
            <a:avLst/>
          </a:prstGeom>
        </p:spPr>
        <p:txBody>
          <a:bodyPr anchor="b">
            <a:noAutofit/>
          </a:bodyPr>
          <a:lstStyle>
            <a:lvl1pPr algn="ctr">
              <a:lnSpc>
                <a:spcPct val="100000"/>
              </a:lnSpc>
              <a:spcBef>
                <a:spcPts val="0"/>
              </a:spcBef>
              <a:defRPr sz="22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TEXT HERE</a:t>
            </a:r>
            <a:endParaRPr kumimoji="1" lang="ja-JP" altLang="en-US" dirty="0"/>
          </a:p>
        </p:txBody>
      </p:sp>
      <p:sp>
        <p:nvSpPr>
          <p:cNvPr id="40" name="テキスト プレースホルダー 5"/>
          <p:cNvSpPr>
            <a:spLocks noGrp="1"/>
          </p:cNvSpPr>
          <p:nvPr>
            <p:ph type="body" sz="quarter" idx="19" hasCustomPrompt="1"/>
          </p:nvPr>
        </p:nvSpPr>
        <p:spPr>
          <a:xfrm>
            <a:off x="3631063" y="4668917"/>
            <a:ext cx="3298836" cy="956603"/>
          </a:xfrm>
          <a:prstGeom prst="rect">
            <a:avLst/>
          </a:prstGeom>
        </p:spPr>
        <p:txBody>
          <a:bodyPr anchor="t">
            <a:normAutofit/>
          </a:bodyPr>
          <a:lstStyle>
            <a:lvl1pPr algn="ctr">
              <a:lnSpc>
                <a:spcPct val="130000"/>
              </a:lnSpc>
              <a:spcBef>
                <a:spcPts val="0"/>
              </a:spcBef>
              <a:defRPr sz="1100" baseline="0">
                <a:solidFill>
                  <a:schemeClr val="bg1"/>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01763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randombar(horizontal)">
                                      <p:cBhvr>
                                        <p:cTn id="12" dur="500"/>
                                        <p:tgtEl>
                                          <p:spTgt spid="30"/>
                                        </p:tgtEl>
                                      </p:cBhvr>
                                    </p:animEffect>
                                  </p:childTnLst>
                                </p:cTn>
                              </p:par>
                            </p:childTnLst>
                          </p:cTn>
                        </p:par>
                        <p:par>
                          <p:cTn id="13" fill="hold">
                            <p:stCondLst>
                              <p:cond delay="1000"/>
                            </p:stCondLst>
                            <p:childTnLst>
                              <p:par>
                                <p:cTn id="14" presetID="14" presetClass="entr" presetSubtype="10" fill="hold" grpId="0"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randombar(horizontal)">
                                      <p:cBhvr>
                                        <p:cTn id="16" dur="500"/>
                                        <p:tgtEl>
                                          <p:spTgt spid="31"/>
                                        </p:tgtEl>
                                      </p:cBhvr>
                                    </p:animEffect>
                                  </p:childTnLst>
                                </p:cTn>
                              </p:par>
                            </p:childTnLst>
                          </p:cTn>
                        </p:par>
                        <p:par>
                          <p:cTn id="17" fill="hold">
                            <p:stCondLst>
                              <p:cond delay="2000"/>
                            </p:stCondLst>
                            <p:childTnLst>
                              <p:par>
                                <p:cTn id="18" presetID="16" presetClass="entr" presetSubtype="37"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outVertical)">
                                      <p:cBhvr>
                                        <p:cTn id="20" dur="500"/>
                                        <p:tgtEl>
                                          <p:spTgt spid="33"/>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heel(1)">
                                      <p:cBhvr>
                                        <p:cTn id="23" dur="1000"/>
                                        <p:tgtEl>
                                          <p:spTgt spid="34"/>
                                        </p:tgtEl>
                                      </p:cBhvr>
                                    </p:animEffect>
                                  </p:childTnLst>
                                </p:cTn>
                              </p:par>
                            </p:childTnLst>
                          </p:cTn>
                        </p:par>
                        <p:par>
                          <p:cTn id="24" fill="hold">
                            <p:stCondLst>
                              <p:cond delay="3000"/>
                            </p:stCondLst>
                            <p:childTnLst>
                              <p:par>
                                <p:cTn id="25" presetID="23" presetClass="entr" presetSubtype="32" fill="hold" grpId="0" nodeType="afterEffect">
                                  <p:stCondLst>
                                    <p:cond delay="250"/>
                                  </p:stCondLst>
                                  <p:childTnLst>
                                    <p:set>
                                      <p:cBhvr>
                                        <p:cTn id="26" dur="1" fill="hold">
                                          <p:stCondLst>
                                            <p:cond delay="0"/>
                                          </p:stCondLst>
                                        </p:cTn>
                                        <p:tgtEl>
                                          <p:spTgt spid="37">
                                            <p:txEl>
                                              <p:pRg st="0" end="0"/>
                                            </p:txEl>
                                          </p:spTgt>
                                        </p:tgtEl>
                                        <p:attrNameLst>
                                          <p:attrName>style.visibility</p:attrName>
                                        </p:attrNameLst>
                                      </p:cBhvr>
                                      <p:to>
                                        <p:strVal val="visible"/>
                                      </p:to>
                                    </p:set>
                                    <p:anim calcmode="lin" valueType="num">
                                      <p:cBhvr>
                                        <p:cTn id="27" dur="500" fill="hold"/>
                                        <p:tgtEl>
                                          <p:spTgt spid="37">
                                            <p:txEl>
                                              <p:pRg st="0" end="0"/>
                                            </p:txEl>
                                          </p:spTgt>
                                        </p:tgtEl>
                                        <p:attrNameLst>
                                          <p:attrName>ppt_w</p:attrName>
                                        </p:attrNameLst>
                                      </p:cBhvr>
                                      <p:tavLst>
                                        <p:tav tm="0">
                                          <p:val>
                                            <p:strVal val="4*#ppt_w"/>
                                          </p:val>
                                        </p:tav>
                                        <p:tav tm="100000">
                                          <p:val>
                                            <p:strVal val="#ppt_w"/>
                                          </p:val>
                                        </p:tav>
                                      </p:tavLst>
                                    </p:anim>
                                    <p:anim calcmode="lin" valueType="num">
                                      <p:cBhvr>
                                        <p:cTn id="28" dur="500" fill="hold"/>
                                        <p:tgtEl>
                                          <p:spTgt spid="37">
                                            <p:txEl>
                                              <p:pRg st="0" end="0"/>
                                            </p:txEl>
                                          </p:spTgt>
                                        </p:tgtEl>
                                        <p:attrNameLst>
                                          <p:attrName>ppt_h</p:attrName>
                                        </p:attrNameLst>
                                      </p:cBhvr>
                                      <p:tavLst>
                                        <p:tav tm="0">
                                          <p:val>
                                            <p:strVal val="4*#ppt_h"/>
                                          </p:val>
                                        </p:tav>
                                        <p:tav tm="100000">
                                          <p:val>
                                            <p:strVal val="#ppt_h"/>
                                          </p:val>
                                        </p:tav>
                                      </p:tavLst>
                                    </p:anim>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38">
                                            <p:txEl>
                                              <p:pRg st="0" end="0"/>
                                            </p:txEl>
                                          </p:spTgt>
                                        </p:tgtEl>
                                        <p:attrNameLst>
                                          <p:attrName>style.visibility</p:attrName>
                                        </p:attrNameLst>
                                      </p:cBhvr>
                                      <p:to>
                                        <p:strVal val="visible"/>
                                      </p:to>
                                    </p:set>
                                    <p:animEffect transition="in" filter="fade">
                                      <p:cBhvr>
                                        <p:cTn id="32" dur="500"/>
                                        <p:tgtEl>
                                          <p:spTgt spid="38">
                                            <p:txEl>
                                              <p:pRg st="0" end="0"/>
                                            </p:txEl>
                                          </p:spTgt>
                                        </p:tgtEl>
                                      </p:cBhvr>
                                    </p:animEffect>
                                  </p:childTnLst>
                                </p:cTn>
                              </p:par>
                            </p:childTnLst>
                          </p:cTn>
                        </p:par>
                        <p:par>
                          <p:cTn id="33" fill="hold">
                            <p:stCondLst>
                              <p:cond delay="4250"/>
                            </p:stCondLst>
                            <p:childTnLst>
                              <p:par>
                                <p:cTn id="34" presetID="14" presetClass="entr" presetSubtype="10" fill="hold" grpId="0" nodeType="afterEffect">
                                  <p:stCondLst>
                                    <p:cond delay="250"/>
                                  </p:stCondLst>
                                  <p:childTnLst>
                                    <p:set>
                                      <p:cBhvr>
                                        <p:cTn id="35" dur="1" fill="hold">
                                          <p:stCondLst>
                                            <p:cond delay="0"/>
                                          </p:stCondLst>
                                        </p:cTn>
                                        <p:tgtEl>
                                          <p:spTgt spid="32"/>
                                        </p:tgtEl>
                                        <p:attrNameLst>
                                          <p:attrName>style.visibility</p:attrName>
                                        </p:attrNameLst>
                                      </p:cBhvr>
                                      <p:to>
                                        <p:strVal val="visible"/>
                                      </p:to>
                                    </p:set>
                                    <p:animEffect transition="in" filter="randombar(horizontal)">
                                      <p:cBhvr>
                                        <p:cTn id="36" dur="500"/>
                                        <p:tgtEl>
                                          <p:spTgt spid="32"/>
                                        </p:tgtEl>
                                      </p:cBhvr>
                                    </p:animEffect>
                                  </p:childTnLst>
                                </p:cTn>
                              </p:par>
                            </p:childTnLst>
                          </p:cTn>
                        </p:par>
                        <p:par>
                          <p:cTn id="37" fill="hold">
                            <p:stCondLst>
                              <p:cond delay="5000"/>
                            </p:stCondLst>
                            <p:childTnLst>
                              <p:par>
                                <p:cTn id="38" presetID="16" presetClass="entr" presetSubtype="37" fill="hold" grpId="0" nodeType="afterEffect">
                                  <p:stCondLst>
                                    <p:cond delay="250"/>
                                  </p:stCondLst>
                                  <p:childTnLst>
                                    <p:set>
                                      <p:cBhvr>
                                        <p:cTn id="39" dur="1" fill="hold">
                                          <p:stCondLst>
                                            <p:cond delay="0"/>
                                          </p:stCondLst>
                                        </p:cTn>
                                        <p:tgtEl>
                                          <p:spTgt spid="8"/>
                                        </p:tgtEl>
                                        <p:attrNameLst>
                                          <p:attrName>style.visibility</p:attrName>
                                        </p:attrNameLst>
                                      </p:cBhvr>
                                      <p:to>
                                        <p:strVal val="visible"/>
                                      </p:to>
                                    </p:set>
                                    <p:animEffect transition="in" filter="barn(outVertical)">
                                      <p:cBhvr>
                                        <p:cTn id="40" dur="500"/>
                                        <p:tgtEl>
                                          <p:spTgt spid="8"/>
                                        </p:tgtEl>
                                      </p:cBhvr>
                                    </p:animEffect>
                                  </p:childTnLst>
                                </p:cTn>
                              </p:par>
                              <p:par>
                                <p:cTn id="41" presetID="21" presetClass="entr" presetSubtype="1" fill="hold" grpId="0" nodeType="withEffect">
                                  <p:stCondLst>
                                    <p:cond delay="250"/>
                                  </p:stCondLst>
                                  <p:childTnLst>
                                    <p:set>
                                      <p:cBhvr>
                                        <p:cTn id="42" dur="1" fill="hold">
                                          <p:stCondLst>
                                            <p:cond delay="0"/>
                                          </p:stCondLst>
                                        </p:cTn>
                                        <p:tgtEl>
                                          <p:spTgt spid="36"/>
                                        </p:tgtEl>
                                        <p:attrNameLst>
                                          <p:attrName>style.visibility</p:attrName>
                                        </p:attrNameLst>
                                      </p:cBhvr>
                                      <p:to>
                                        <p:strVal val="visible"/>
                                      </p:to>
                                    </p:set>
                                    <p:animEffect transition="in" filter="wheel(1)">
                                      <p:cBhvr>
                                        <p:cTn id="43" dur="1000"/>
                                        <p:tgtEl>
                                          <p:spTgt spid="36"/>
                                        </p:tgtEl>
                                      </p:cBhvr>
                                    </p:animEffect>
                                  </p:childTnLst>
                                </p:cTn>
                              </p:par>
                            </p:childTnLst>
                          </p:cTn>
                        </p:par>
                        <p:par>
                          <p:cTn id="44" fill="hold">
                            <p:stCondLst>
                              <p:cond delay="6250"/>
                            </p:stCondLst>
                            <p:childTnLst>
                              <p:par>
                                <p:cTn id="45" presetID="23" presetClass="entr" presetSubtype="32" fill="hold" grpId="0" nodeType="afterEffect">
                                  <p:stCondLst>
                                    <p:cond delay="250"/>
                                  </p:stCondLst>
                                  <p:childTnLst>
                                    <p:set>
                                      <p:cBhvr>
                                        <p:cTn id="46" dur="1" fill="hold">
                                          <p:stCondLst>
                                            <p:cond delay="0"/>
                                          </p:stCondLst>
                                        </p:cTn>
                                        <p:tgtEl>
                                          <p:spTgt spid="39">
                                            <p:txEl>
                                              <p:pRg st="0" end="0"/>
                                            </p:txEl>
                                          </p:spTgt>
                                        </p:tgtEl>
                                        <p:attrNameLst>
                                          <p:attrName>style.visibility</p:attrName>
                                        </p:attrNameLst>
                                      </p:cBhvr>
                                      <p:to>
                                        <p:strVal val="visible"/>
                                      </p:to>
                                    </p:set>
                                    <p:anim calcmode="lin" valueType="num">
                                      <p:cBhvr>
                                        <p:cTn id="47" dur="500" fill="hold"/>
                                        <p:tgtEl>
                                          <p:spTgt spid="39">
                                            <p:txEl>
                                              <p:pRg st="0" end="0"/>
                                            </p:txEl>
                                          </p:spTgt>
                                        </p:tgtEl>
                                        <p:attrNameLst>
                                          <p:attrName>ppt_w</p:attrName>
                                        </p:attrNameLst>
                                      </p:cBhvr>
                                      <p:tavLst>
                                        <p:tav tm="0">
                                          <p:val>
                                            <p:strVal val="4*#ppt_w"/>
                                          </p:val>
                                        </p:tav>
                                        <p:tav tm="100000">
                                          <p:val>
                                            <p:strVal val="#ppt_w"/>
                                          </p:val>
                                        </p:tav>
                                      </p:tavLst>
                                    </p:anim>
                                    <p:anim calcmode="lin" valueType="num">
                                      <p:cBhvr>
                                        <p:cTn id="48" dur="500" fill="hold"/>
                                        <p:tgtEl>
                                          <p:spTgt spid="39">
                                            <p:txEl>
                                              <p:pRg st="0" end="0"/>
                                            </p:txEl>
                                          </p:spTgt>
                                        </p:tgtEl>
                                        <p:attrNameLst>
                                          <p:attrName>ppt_h</p:attrName>
                                        </p:attrNameLst>
                                      </p:cBhvr>
                                      <p:tavLst>
                                        <p:tav tm="0">
                                          <p:val>
                                            <p:strVal val="4*#ppt_h"/>
                                          </p:val>
                                        </p:tav>
                                        <p:tav tm="100000">
                                          <p:val>
                                            <p:strVal val="#ppt_h"/>
                                          </p:val>
                                        </p:tav>
                                      </p:tavLst>
                                    </p:anim>
                                  </p:childTnLst>
                                </p:cTn>
                              </p:par>
                            </p:childTnLst>
                          </p:cTn>
                        </p:par>
                        <p:par>
                          <p:cTn id="49" fill="hold">
                            <p:stCondLst>
                              <p:cond delay="7000"/>
                            </p:stCondLst>
                            <p:childTnLst>
                              <p:par>
                                <p:cTn id="50" presetID="10" presetClass="entr" presetSubtype="0" fill="hold" grpId="0" nodeType="afterEffect">
                                  <p:stCondLst>
                                    <p:cond delay="0"/>
                                  </p:stCondLst>
                                  <p:childTnLst>
                                    <p:set>
                                      <p:cBhvr>
                                        <p:cTn id="51" dur="1" fill="hold">
                                          <p:stCondLst>
                                            <p:cond delay="0"/>
                                          </p:stCondLst>
                                        </p:cTn>
                                        <p:tgtEl>
                                          <p:spTgt spid="40">
                                            <p:txEl>
                                              <p:pRg st="0" end="0"/>
                                            </p:txEl>
                                          </p:spTgt>
                                        </p:tgtEl>
                                        <p:attrNameLst>
                                          <p:attrName>style.visibility</p:attrName>
                                        </p:attrNameLst>
                                      </p:cBhvr>
                                      <p:to>
                                        <p:strVal val="visible"/>
                                      </p:to>
                                    </p:set>
                                    <p:animEffect transition="in" filter="fade">
                                      <p:cBhvr>
                                        <p:cTn id="52" dur="500"/>
                                        <p:tgtEl>
                                          <p:spTgt spid="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p:bldP spid="31" grpId="0"/>
      <p:bldP spid="32" grpId="0"/>
      <p:bldP spid="8" grpId="0" animBg="1"/>
      <p:bldP spid="33" grpId="0" animBg="1"/>
      <p:bldP spid="34" grpId="0" animBg="1"/>
      <p:bldP spid="36" grpId="0" animBg="1"/>
      <p:bldP spid="37" grpId="0" build="p">
        <p:tmplLst>
          <p:tmpl lvl="1">
            <p:tnLst>
              <p:par>
                <p:cTn presetID="23" presetClass="entr" presetSubtype="32"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strVal val="4*#ppt_w"/>
                          </p:val>
                        </p:tav>
                        <p:tav tm="100000">
                          <p:val>
                            <p:strVal val="#ppt_w"/>
                          </p:val>
                        </p:tav>
                      </p:tavLst>
                    </p:anim>
                    <p:anim calcmode="lin" valueType="num">
                      <p:cBhvr>
                        <p:cTn dur="500" fill="hold"/>
                        <p:tgtEl>
                          <p:spTgt spid="37"/>
                        </p:tgtEl>
                        <p:attrNameLst>
                          <p:attrName>ppt_h</p:attrName>
                        </p:attrNameLst>
                      </p:cBhvr>
                      <p:tavLst>
                        <p:tav tm="0">
                          <p:val>
                            <p:strVal val="4*#ppt_h"/>
                          </p:val>
                        </p:tav>
                        <p:tav tm="100000">
                          <p:val>
                            <p:strVal val="#ppt_h"/>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childTnLst>
                </p:cTn>
              </p:par>
            </p:tnLst>
          </p:tmpl>
        </p:tmplLst>
      </p:bldP>
      <p:bldP spid="39" grpId="0" build="p">
        <p:tmplLst>
          <p:tmpl lvl="1">
            <p:tnLst>
              <p:par>
                <p:cTn presetID="23" presetClass="entr" presetSubtype="32"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strVal val="4*#ppt_w"/>
                          </p:val>
                        </p:tav>
                        <p:tav tm="100000">
                          <p:val>
                            <p:strVal val="#ppt_w"/>
                          </p:val>
                        </p:tav>
                      </p:tavLst>
                    </p:anim>
                    <p:anim calcmode="lin" valueType="num">
                      <p:cBhvr>
                        <p:cTn dur="500" fill="hold"/>
                        <p:tgtEl>
                          <p:spTgt spid="39"/>
                        </p:tgtEl>
                        <p:attrNameLst>
                          <p:attrName>ppt_h</p:attrName>
                        </p:attrNameLst>
                      </p:cBhvr>
                      <p:tavLst>
                        <p:tav tm="0">
                          <p:val>
                            <p:strVal val="4*#ppt_h"/>
                          </p:val>
                        </p:tav>
                        <p:tav tm="100000">
                          <p:val>
                            <p:strVal val="#ppt_h"/>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アーチ 5"/>
          <p:cNvSpPr/>
          <p:nvPr/>
        </p:nvSpPr>
        <p:spPr>
          <a:xfrm rot="5280000">
            <a:off x="4198633" y="2183408"/>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9" name="アーチ 5"/>
          <p:cNvSpPr/>
          <p:nvPr/>
        </p:nvSpPr>
        <p:spPr>
          <a:xfrm rot="10680000">
            <a:off x="4433234" y="3773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0" name="アーチ 5"/>
          <p:cNvSpPr/>
          <p:nvPr/>
        </p:nvSpPr>
        <p:spPr>
          <a:xfrm rot="21480000">
            <a:off x="3098506" y="1894576"/>
            <a:ext cx="1622676" cy="1939975"/>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1" name="アーチ 5"/>
          <p:cNvSpPr/>
          <p:nvPr/>
        </p:nvSpPr>
        <p:spPr>
          <a:xfrm rot="16080000">
            <a:off x="2791789" y="3967980"/>
            <a:ext cx="2163944" cy="1454728"/>
          </a:xfrm>
          <a:custGeom>
            <a:avLst/>
            <a:gdLst/>
            <a:ahLst/>
            <a:cxnLst/>
            <a:rect l="l" t="t" r="r" b="b"/>
            <a:pathLst>
              <a:path w="3490546" h="3129272">
                <a:moveTo>
                  <a:pt x="0" y="3129269"/>
                </a:moveTo>
                <a:cubicBezTo>
                  <a:pt x="1" y="2295507"/>
                  <a:pt x="332732" y="1496219"/>
                  <a:pt x="924368" y="908746"/>
                </a:cubicBezTo>
                <a:cubicBezTo>
                  <a:pt x="1513783" y="323480"/>
                  <a:pt x="2311602" y="-3344"/>
                  <a:pt x="3141967" y="250"/>
                </a:cubicBezTo>
                <a:lnTo>
                  <a:pt x="3141967" y="0"/>
                </a:lnTo>
                <a:lnTo>
                  <a:pt x="3142212" y="245"/>
                </a:lnTo>
                <a:cubicBezTo>
                  <a:pt x="3145264" y="43"/>
                  <a:pt x="3148316" y="60"/>
                  <a:pt x="3151367" y="82"/>
                </a:cubicBezTo>
                <a:lnTo>
                  <a:pt x="3151302" y="9335"/>
                </a:lnTo>
                <a:lnTo>
                  <a:pt x="3490546" y="348579"/>
                </a:lnTo>
                <a:lnTo>
                  <a:pt x="3146476" y="692649"/>
                </a:lnTo>
                <a:cubicBezTo>
                  <a:pt x="3146469" y="693625"/>
                  <a:pt x="3146462" y="694600"/>
                  <a:pt x="3146455" y="695576"/>
                </a:cubicBezTo>
                <a:lnTo>
                  <a:pt x="3143420" y="695705"/>
                </a:lnTo>
                <a:lnTo>
                  <a:pt x="3141967" y="697158"/>
                </a:lnTo>
                <a:lnTo>
                  <a:pt x="3141967" y="695767"/>
                </a:lnTo>
                <a:cubicBezTo>
                  <a:pt x="2495145" y="692172"/>
                  <a:pt x="1873508" y="946432"/>
                  <a:pt x="1414429" y="1402280"/>
                </a:cubicBezTo>
                <a:cubicBezTo>
                  <a:pt x="954661" y="1858813"/>
                  <a:pt x="695929" y="2479817"/>
                  <a:pt x="695589" y="3127701"/>
                </a:cubicBezTo>
                <a:lnTo>
                  <a:pt x="348579" y="2780690"/>
                </a:lnTo>
                <a:close/>
                <a:moveTo>
                  <a:pt x="0" y="3129272"/>
                </a:moveTo>
                <a:lnTo>
                  <a:pt x="0" y="3129269"/>
                </a:lnTo>
                <a:lnTo>
                  <a:pt x="695511" y="3129269"/>
                </a:ln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7" hasCustomPrompt="1"/>
          </p:nvPr>
        </p:nvSpPr>
        <p:spPr>
          <a:xfrm>
            <a:off x="6080806" y="206915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3" name="テキスト プレースホルダー 5"/>
          <p:cNvSpPr>
            <a:spLocks noGrp="1"/>
          </p:cNvSpPr>
          <p:nvPr>
            <p:ph type="body" sz="quarter" idx="12" hasCustomPrompt="1"/>
          </p:nvPr>
        </p:nvSpPr>
        <p:spPr>
          <a:xfrm>
            <a:off x="6080806" y="2414715"/>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18" hasCustomPrompt="1"/>
          </p:nvPr>
        </p:nvSpPr>
        <p:spPr>
          <a:xfrm>
            <a:off x="6080806" y="4121473"/>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5" name="テキスト プレースホルダー 5"/>
          <p:cNvSpPr>
            <a:spLocks noGrp="1"/>
          </p:cNvSpPr>
          <p:nvPr>
            <p:ph type="body" sz="quarter" idx="19" hasCustomPrompt="1"/>
          </p:nvPr>
        </p:nvSpPr>
        <p:spPr>
          <a:xfrm>
            <a:off x="6080806" y="4467035"/>
            <a:ext cx="2674819" cy="1300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6" name="テキスト プレースホルダー 5"/>
          <p:cNvSpPr>
            <a:spLocks noGrp="1"/>
          </p:cNvSpPr>
          <p:nvPr>
            <p:ph type="body" sz="quarter" idx="20" hasCustomPrompt="1"/>
          </p:nvPr>
        </p:nvSpPr>
        <p:spPr>
          <a:xfrm>
            <a:off x="397955" y="206915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397955" y="2414715"/>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397955" y="4121473"/>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397955" y="4467035"/>
            <a:ext cx="2674819" cy="1300619"/>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0" name="テキスト プレースホルダー 21"/>
          <p:cNvSpPr>
            <a:spLocks noGrp="1"/>
          </p:cNvSpPr>
          <p:nvPr>
            <p:ph type="body" sz="quarter" idx="24" hasCustomPrompt="1"/>
          </p:nvPr>
        </p:nvSpPr>
        <p:spPr>
          <a:xfrm>
            <a:off x="3656971" y="3004563"/>
            <a:ext cx="1835515" cy="1573663"/>
          </a:xfrm>
        </p:spPr>
        <p:txBody>
          <a:bodyPr anchor="ctr">
            <a:noAutofit/>
          </a:bodyPr>
          <a:lstStyle>
            <a:lvl1pPr marL="0" marR="0" indent="0" algn="ctr" defTabSz="914332" rtl="0" eaLnBrk="1" fontAlgn="auto" latinLnBrk="0" hangingPunct="1">
              <a:lnSpc>
                <a:spcPts val="3359"/>
              </a:lnSpc>
              <a:spcBef>
                <a:spcPts val="0"/>
              </a:spcBef>
              <a:spcAft>
                <a:spcPts val="0"/>
              </a:spcAft>
              <a:buClrTx/>
              <a:buSzTx/>
              <a:buFontTx/>
              <a:buNone/>
              <a:tabLst/>
              <a:defRPr sz="3400" baseline="0">
                <a:solidFill>
                  <a:schemeClr val="tx2"/>
                </a:solidFill>
                <a:latin typeface="Bebas Neue Regular" panose="00000500000000000000" pitchFamily="2" charset="0"/>
              </a:defRPr>
            </a:lvl1pPr>
          </a:lstStyle>
          <a:p>
            <a:pPr lvl="0"/>
            <a:r>
              <a:rPr kumimoji="1" lang="en-US" altLang="ja-JP" dirty="0" err="1"/>
              <a:t>WORd</a:t>
            </a:r>
            <a:endParaRPr kumimoji="1" lang="en-US" altLang="ja-JP" dirty="0"/>
          </a:p>
        </p:txBody>
      </p:sp>
    </p:spTree>
    <p:extLst>
      <p:ext uri="{BB962C8B-B14F-4D97-AF65-F5344CB8AC3E}">
        <p14:creationId xmlns:p14="http://schemas.microsoft.com/office/powerpoint/2010/main" val="395151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iterate type="wd">
                                    <p:tmPct val="10000"/>
                                  </p:iterate>
                                  <p:childTnLst>
                                    <p:set>
                                      <p:cBhvr>
                                        <p:cTn id="11" dur="1" fill="hold">
                                          <p:stCondLst>
                                            <p:cond delay="0"/>
                                          </p:stCondLst>
                                        </p:cTn>
                                        <p:tgtEl>
                                          <p:spTgt spid="40">
                                            <p:txEl>
                                              <p:pRg st="0" end="0"/>
                                            </p:txEl>
                                          </p:spTgt>
                                        </p:tgtEl>
                                        <p:attrNameLst>
                                          <p:attrName>style.visibility</p:attrName>
                                        </p:attrNameLst>
                                      </p:cBhvr>
                                      <p:to>
                                        <p:strVal val="visible"/>
                                      </p:to>
                                    </p:set>
                                    <p:anim calcmode="lin" valueType="num">
                                      <p:cBhvr additive="base">
                                        <p:cTn id="12"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3"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350"/>
                            </p:stCondLst>
                            <p:childTnLst>
                              <p:par>
                                <p:cTn id="24" presetID="22" presetClass="entr" presetSubtype="8" fill="hold" grpId="0" nodeType="afterEffect">
                                  <p:stCondLst>
                                    <p:cond delay="0"/>
                                  </p:stCondLst>
                                  <p:childTnLst>
                                    <p:set>
                                      <p:cBhvr>
                                        <p:cTn id="25" dur="1" fill="hold">
                                          <p:stCondLst>
                                            <p:cond delay="0"/>
                                          </p:stCondLst>
                                        </p:cTn>
                                        <p:tgtEl>
                                          <p:spTgt spid="33">
                                            <p:txEl>
                                              <p:pRg st="0" end="0"/>
                                            </p:txEl>
                                          </p:spTgt>
                                        </p:tgtEl>
                                        <p:attrNameLst>
                                          <p:attrName>style.visibility</p:attrName>
                                        </p:attrNameLst>
                                      </p:cBhvr>
                                      <p:to>
                                        <p:strVal val="visible"/>
                                      </p:to>
                                    </p:set>
                                    <p:animEffect transition="in" filter="wipe(left)">
                                      <p:cBhvr>
                                        <p:cTn id="26" dur="500"/>
                                        <p:tgtEl>
                                          <p:spTgt spid="33">
                                            <p:txEl>
                                              <p:pRg st="0" end="0"/>
                                            </p:txEl>
                                          </p:spTgt>
                                        </p:tgtEl>
                                      </p:cBhvr>
                                    </p:animEffect>
                                  </p:childTnLst>
                                </p:cTn>
                              </p:par>
                            </p:childTnLst>
                          </p:cTn>
                        </p:par>
                        <p:par>
                          <p:cTn id="27" fill="hold">
                            <p:stCondLst>
                              <p:cond delay="2850"/>
                            </p:stCondLst>
                            <p:childTnLst>
                              <p:par>
                                <p:cTn id="28" presetID="22" presetClass="entr" presetSubtype="1"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33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34">
                                            <p:txEl>
                                              <p:pRg st="0" end="0"/>
                                            </p:txEl>
                                          </p:spTgt>
                                        </p:tgtEl>
                                        <p:attrNameLst>
                                          <p:attrName>style.visibility</p:attrName>
                                        </p:attrNameLst>
                                      </p:cBhvr>
                                      <p:to>
                                        <p:strVal val="visible"/>
                                      </p:to>
                                    </p:set>
                                    <p:anim calcmode="lin" valueType="num">
                                      <p:cBhvr additive="base">
                                        <p:cTn id="34"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36" fill="hold">
                            <p:stCondLst>
                              <p:cond delay="3950"/>
                            </p:stCondLst>
                            <p:childTnLst>
                              <p:par>
                                <p:cTn id="37" presetID="22" presetClass="entr" presetSubtype="8" fill="hold" grpId="0" nodeType="afterEffect">
                                  <p:stCondLst>
                                    <p:cond delay="0"/>
                                  </p:stCondLst>
                                  <p:childTnLst>
                                    <p:set>
                                      <p:cBhvr>
                                        <p:cTn id="38" dur="1" fill="hold">
                                          <p:stCondLst>
                                            <p:cond delay="0"/>
                                          </p:stCondLst>
                                        </p:cTn>
                                        <p:tgtEl>
                                          <p:spTgt spid="35">
                                            <p:txEl>
                                              <p:pRg st="0" end="0"/>
                                            </p:txEl>
                                          </p:spTgt>
                                        </p:tgtEl>
                                        <p:attrNameLst>
                                          <p:attrName>style.visibility</p:attrName>
                                        </p:attrNameLst>
                                      </p:cBhvr>
                                      <p:to>
                                        <p:strVal val="visible"/>
                                      </p:to>
                                    </p:set>
                                    <p:animEffect transition="in" filter="wipe(left)">
                                      <p:cBhvr>
                                        <p:cTn id="39" dur="500"/>
                                        <p:tgtEl>
                                          <p:spTgt spid="35">
                                            <p:txEl>
                                              <p:pRg st="0" end="0"/>
                                            </p:txEl>
                                          </p:spTgt>
                                        </p:tgtEl>
                                      </p:cBhvr>
                                    </p:animEffect>
                                  </p:childTnLst>
                                </p:cTn>
                              </p:par>
                            </p:childTnLst>
                          </p:cTn>
                        </p:par>
                        <p:par>
                          <p:cTn id="40" fill="hold">
                            <p:stCondLst>
                              <p:cond delay="4450"/>
                            </p:stCondLst>
                            <p:childTnLst>
                              <p:par>
                                <p:cTn id="41" presetID="22" presetClass="entr" presetSubtype="2" fill="hold" grpId="0"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right)">
                                      <p:cBhvr>
                                        <p:cTn id="43" dur="500"/>
                                        <p:tgtEl>
                                          <p:spTgt spid="31"/>
                                        </p:tgtEl>
                                      </p:cBhvr>
                                    </p:animEffect>
                                  </p:childTnLst>
                                </p:cTn>
                              </p:par>
                            </p:childTnLst>
                          </p:cTn>
                        </p:par>
                        <p:par>
                          <p:cTn id="44" fill="hold">
                            <p:stCondLst>
                              <p:cond delay="4950"/>
                            </p:stCondLst>
                            <p:childTnLst>
                              <p:par>
                                <p:cTn id="45" presetID="2" presetClass="entr" presetSubtype="8" decel="100000" fill="hold" grpId="0" nodeType="afterEffect">
                                  <p:stCondLst>
                                    <p:cond delay="0"/>
                                  </p:stCondLst>
                                  <p:iterate type="wd">
                                    <p:tmPct val="10000"/>
                                  </p:iterate>
                                  <p:childTnLst>
                                    <p:set>
                                      <p:cBhvr>
                                        <p:cTn id="46" dur="1" fill="hold">
                                          <p:stCondLst>
                                            <p:cond delay="0"/>
                                          </p:stCondLst>
                                        </p:cTn>
                                        <p:tgtEl>
                                          <p:spTgt spid="38">
                                            <p:txEl>
                                              <p:pRg st="0" end="0"/>
                                            </p:txEl>
                                          </p:spTgt>
                                        </p:tgtEl>
                                        <p:attrNameLst>
                                          <p:attrName>style.visibility</p:attrName>
                                        </p:attrNameLst>
                                      </p:cBhvr>
                                      <p:to>
                                        <p:strVal val="visible"/>
                                      </p:to>
                                    </p:set>
                                    <p:anim calcmode="lin" valueType="num">
                                      <p:cBhvr additive="base">
                                        <p:cTn id="47"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5550"/>
                            </p:stCondLst>
                            <p:childTnLst>
                              <p:par>
                                <p:cTn id="50" presetID="22" presetClass="entr" presetSubtype="2" fill="hold" grpId="0" nodeType="afterEffect">
                                  <p:stCondLst>
                                    <p:cond delay="0"/>
                                  </p:st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wipe(right)">
                                      <p:cBhvr>
                                        <p:cTn id="52" dur="500"/>
                                        <p:tgtEl>
                                          <p:spTgt spid="39">
                                            <p:txEl>
                                              <p:pRg st="0" end="0"/>
                                            </p:txEl>
                                          </p:spTgt>
                                        </p:tgtEl>
                                      </p:cBhvr>
                                    </p:animEffect>
                                  </p:childTnLst>
                                </p:cTn>
                              </p:par>
                            </p:childTnLst>
                          </p:cTn>
                        </p:par>
                        <p:par>
                          <p:cTn id="53" fill="hold">
                            <p:stCondLst>
                              <p:cond delay="6050"/>
                            </p:stCondLst>
                            <p:childTnLst>
                              <p:par>
                                <p:cTn id="54" presetID="22" presetClass="entr" presetSubtype="8"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childTnLst>
                          </p:cTn>
                        </p:par>
                        <p:par>
                          <p:cTn id="57" fill="hold">
                            <p:stCondLst>
                              <p:cond delay="6550"/>
                            </p:stCondLst>
                            <p:childTnLst>
                              <p:par>
                                <p:cTn id="58" presetID="2" presetClass="entr" presetSubtype="8" decel="100000" fill="hold" grpId="0" nodeType="afterEffect">
                                  <p:stCondLst>
                                    <p:cond delay="0"/>
                                  </p:stCondLst>
                                  <p:iterate type="wd">
                                    <p:tmPct val="10000"/>
                                  </p:iterate>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7150"/>
                            </p:stCondLst>
                            <p:childTnLst>
                              <p:par>
                                <p:cTn id="63" presetID="22" presetClass="entr" presetSubtype="2" fill="hold" grpId="0" nodeType="afterEffect">
                                  <p:stCondLst>
                                    <p:cond delay="0"/>
                                  </p:stCondLst>
                                  <p:childTnLst>
                                    <p:set>
                                      <p:cBhvr>
                                        <p:cTn id="64" dur="1" fill="hold">
                                          <p:stCondLst>
                                            <p:cond delay="0"/>
                                          </p:stCondLst>
                                        </p:cTn>
                                        <p:tgtEl>
                                          <p:spTgt spid="37">
                                            <p:txEl>
                                              <p:pRg st="0" end="0"/>
                                            </p:txEl>
                                          </p:spTgt>
                                        </p:tgtEl>
                                        <p:attrNameLst>
                                          <p:attrName>style.visibility</p:attrName>
                                        </p:attrNameLst>
                                      </p:cBhvr>
                                      <p:to>
                                        <p:strVal val="visible"/>
                                      </p:to>
                                    </p:set>
                                    <p:animEffect transition="in" filter="wipe(right)">
                                      <p:cBhvr>
                                        <p:cTn id="65"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9" grpId="0" animBg="1"/>
      <p:bldP spid="30" grpId="0" animBg="1"/>
      <p:bldP spid="31" grpId="0" animBg="1"/>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2" presetClass="entr" presetSubtype="2"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right)">
                      <p:cBhvr>
                        <p:cTn dur="500"/>
                        <p:tgtEl>
                          <p:spTgt spid="37"/>
                        </p:tgtEl>
                      </p:cBhvr>
                    </p:animEffect>
                  </p:childTnLst>
                </p:cTn>
              </p:par>
            </p:tnLst>
          </p:tmpl>
        </p:tmplLst>
      </p:bldP>
      <p:bldP spid="3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2" presetClass="entr" presetSubtype="2"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wipe(right)">
                      <p:cBhvr>
                        <p:cTn dur="500"/>
                        <p:tgtEl>
                          <p:spTgt spid="39"/>
                        </p:tgtEl>
                      </p:cBhvr>
                    </p:animEffect>
                  </p:childTnLst>
                </p:cTn>
              </p:par>
            </p:tnLst>
          </p:tmpl>
        </p:tmplLst>
      </p:bldP>
      <p:bldP spid="40" grpId="0" build="p">
        <p:tmplLst>
          <p:tmpl lvl="1">
            <p:tnLst>
              <p:par>
                <p:cTn presetID="2" presetClass="entr" presetSubtype="4" decel="100000" fill="hold" nodeType="afterEffect">
                  <p:stCondLst>
                    <p:cond delay="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WO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涙形 6"/>
          <p:cNvSpPr/>
          <p:nvPr/>
        </p:nvSpPr>
        <p:spPr>
          <a:xfrm>
            <a:off x="3081090" y="3713873"/>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涙形 22"/>
          <p:cNvSpPr>
            <a:spLocks noChangeAspect="1"/>
          </p:cNvSpPr>
          <p:nvPr/>
        </p:nvSpPr>
        <p:spPr>
          <a:xfrm>
            <a:off x="3169657" y="3831987"/>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涙形 25"/>
          <p:cNvSpPr/>
          <p:nvPr/>
        </p:nvSpPr>
        <p:spPr>
          <a:xfrm rot="5400000">
            <a:off x="2832427" y="1974300"/>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涙形 26"/>
          <p:cNvSpPr>
            <a:spLocks noChangeAspect="1"/>
          </p:cNvSpPr>
          <p:nvPr/>
        </p:nvSpPr>
        <p:spPr>
          <a:xfrm rot="5400000">
            <a:off x="2950543" y="2062865"/>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1" name="涙形 40"/>
          <p:cNvSpPr/>
          <p:nvPr/>
        </p:nvSpPr>
        <p:spPr>
          <a:xfrm rot="16200000">
            <a:off x="4323343" y="3962536"/>
            <a:ext cx="1988235" cy="1490917"/>
          </a:xfrm>
          <a:prstGeom prst="teardrop">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2" name="涙形 41"/>
          <p:cNvSpPr>
            <a:spLocks noChangeAspect="1"/>
          </p:cNvSpPr>
          <p:nvPr/>
        </p:nvSpPr>
        <p:spPr>
          <a:xfrm rot="16200000">
            <a:off x="4441459" y="4051102"/>
            <a:ext cx="1752000" cy="1313772"/>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4" name="涙形 43"/>
          <p:cNvSpPr/>
          <p:nvPr/>
        </p:nvSpPr>
        <p:spPr>
          <a:xfrm rot="10800000">
            <a:off x="4572002" y="1726054"/>
            <a:ext cx="1490917" cy="1988235"/>
          </a:xfrm>
          <a:prstGeom prst="teardrop">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5" name="涙形 44"/>
          <p:cNvSpPr>
            <a:spLocks noChangeAspect="1"/>
          </p:cNvSpPr>
          <p:nvPr/>
        </p:nvSpPr>
        <p:spPr>
          <a:xfrm rot="10800000">
            <a:off x="4660574" y="1844169"/>
            <a:ext cx="1313772" cy="1752000"/>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7" name="テキスト プレースホルダー 5"/>
          <p:cNvSpPr>
            <a:spLocks noGrp="1"/>
          </p:cNvSpPr>
          <p:nvPr>
            <p:ph type="body" sz="quarter" idx="16" hasCustomPrompt="1"/>
          </p:nvPr>
        </p:nvSpPr>
        <p:spPr>
          <a:xfrm>
            <a:off x="3667371" y="224912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8" name="テキスト プレースホルダー 5"/>
          <p:cNvSpPr>
            <a:spLocks noGrp="1"/>
          </p:cNvSpPr>
          <p:nvPr>
            <p:ph type="body" sz="quarter" idx="17" hasCustomPrompt="1"/>
          </p:nvPr>
        </p:nvSpPr>
        <p:spPr>
          <a:xfrm>
            <a:off x="5144219" y="2266059"/>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A</a:t>
            </a:r>
            <a:endParaRPr kumimoji="1" lang="ja-JP" altLang="en-US" dirty="0"/>
          </a:p>
        </p:txBody>
      </p:sp>
      <p:sp>
        <p:nvSpPr>
          <p:cNvPr id="49" name="テキスト プレースホルダー 5"/>
          <p:cNvSpPr>
            <a:spLocks noGrp="1"/>
          </p:cNvSpPr>
          <p:nvPr>
            <p:ph type="body" sz="quarter" idx="18" hasCustomPrompt="1"/>
          </p:nvPr>
        </p:nvSpPr>
        <p:spPr>
          <a:xfrm>
            <a:off x="3667371"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0" name="テキスト プレースホルダー 5"/>
          <p:cNvSpPr>
            <a:spLocks noGrp="1"/>
          </p:cNvSpPr>
          <p:nvPr>
            <p:ph type="body" sz="quarter" idx="19" hasCustomPrompt="1"/>
          </p:nvPr>
        </p:nvSpPr>
        <p:spPr>
          <a:xfrm>
            <a:off x="5144219" y="4199844"/>
            <a:ext cx="332419" cy="1016295"/>
          </a:xfrm>
          <a:prstGeom prst="rect">
            <a:avLst/>
          </a:prstGeom>
        </p:spPr>
        <p:txBody>
          <a:bodyPr wrap="none" lIns="20156" tIns="20156" rIns="20156" bIns="20156" anchor="b">
            <a:noAutofit/>
          </a:bodyPr>
          <a:lstStyle>
            <a:lvl1pPr algn="ctr">
              <a:lnSpc>
                <a:spcPct val="100000"/>
              </a:lnSpc>
              <a:spcBef>
                <a:spcPts val="0"/>
              </a:spcBef>
              <a:defRPr sz="5400" i="0" baseline="0">
                <a:blipFill dpi="0" rotWithShape="1">
                  <a:blip r:embed="rId4"/>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a:t>A</a:t>
            </a:r>
            <a:endParaRPr kumimoji="1" lang="ja-JP" altLang="en-US" dirty="0"/>
          </a:p>
        </p:txBody>
      </p:sp>
      <p:sp>
        <p:nvSpPr>
          <p:cNvPr id="51" name="テキスト プレースホルダー 5"/>
          <p:cNvSpPr>
            <a:spLocks noGrp="1"/>
          </p:cNvSpPr>
          <p:nvPr>
            <p:ph type="body" sz="quarter" idx="20" hasCustomPrompt="1"/>
          </p:nvPr>
        </p:nvSpPr>
        <p:spPr>
          <a:xfrm>
            <a:off x="397955" y="2069151"/>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2" name="テキスト プレースホルダー 5"/>
          <p:cNvSpPr>
            <a:spLocks noGrp="1"/>
          </p:cNvSpPr>
          <p:nvPr>
            <p:ph type="body" sz="quarter" idx="21" hasCustomPrompt="1"/>
          </p:nvPr>
        </p:nvSpPr>
        <p:spPr>
          <a:xfrm>
            <a:off x="397955" y="2414714"/>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3" name="テキスト プレースホルダー 5"/>
          <p:cNvSpPr>
            <a:spLocks noGrp="1"/>
          </p:cNvSpPr>
          <p:nvPr>
            <p:ph type="body" sz="quarter" idx="22" hasCustomPrompt="1"/>
          </p:nvPr>
        </p:nvSpPr>
        <p:spPr>
          <a:xfrm>
            <a:off x="397955" y="4121473"/>
            <a:ext cx="2674819"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4" name="テキスト プレースホルダー 5"/>
          <p:cNvSpPr>
            <a:spLocks noGrp="1"/>
          </p:cNvSpPr>
          <p:nvPr>
            <p:ph type="body" sz="quarter" idx="23" hasCustomPrompt="1"/>
          </p:nvPr>
        </p:nvSpPr>
        <p:spPr>
          <a:xfrm>
            <a:off x="397955" y="4467034"/>
            <a:ext cx="2674819" cy="131609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5" name="テキスト プレースホルダー 5"/>
          <p:cNvSpPr>
            <a:spLocks noGrp="1"/>
          </p:cNvSpPr>
          <p:nvPr>
            <p:ph type="body" sz="quarter" idx="24" hasCustomPrompt="1"/>
          </p:nvPr>
        </p:nvSpPr>
        <p:spPr>
          <a:xfrm>
            <a:off x="6080806" y="2069151"/>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6" name="テキスト プレースホルダー 5"/>
          <p:cNvSpPr>
            <a:spLocks noGrp="1"/>
          </p:cNvSpPr>
          <p:nvPr>
            <p:ph type="body" sz="quarter" idx="12" hasCustomPrompt="1"/>
          </p:nvPr>
        </p:nvSpPr>
        <p:spPr>
          <a:xfrm>
            <a:off x="6080806" y="2414714"/>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57" name="テキスト プレースホルダー 5"/>
          <p:cNvSpPr>
            <a:spLocks noGrp="1"/>
          </p:cNvSpPr>
          <p:nvPr>
            <p:ph type="body" sz="quarter" idx="25" hasCustomPrompt="1"/>
          </p:nvPr>
        </p:nvSpPr>
        <p:spPr>
          <a:xfrm>
            <a:off x="6080806" y="4121473"/>
            <a:ext cx="267481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58" name="テキスト プレースホルダー 5"/>
          <p:cNvSpPr>
            <a:spLocks noGrp="1"/>
          </p:cNvSpPr>
          <p:nvPr>
            <p:ph type="body" sz="quarter" idx="26" hasCustomPrompt="1"/>
          </p:nvPr>
        </p:nvSpPr>
        <p:spPr>
          <a:xfrm>
            <a:off x="6080806" y="4467034"/>
            <a:ext cx="2674819" cy="1316093"/>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244019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6" decel="100000"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1+#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500" fill="hold"/>
                                        <p:tgtEl>
                                          <p:spTgt spid="27"/>
                                        </p:tgtEl>
                                        <p:attrNameLst>
                                          <p:attrName>ppt_x</p:attrName>
                                        </p:attrNameLst>
                                      </p:cBhvr>
                                      <p:tavLst>
                                        <p:tav tm="0">
                                          <p:val>
                                            <p:strVal val="1+#ppt_w/2"/>
                                          </p:val>
                                        </p:tav>
                                        <p:tav tm="100000">
                                          <p:val>
                                            <p:strVal val="#ppt_x"/>
                                          </p:val>
                                        </p:tav>
                                      </p:tavLst>
                                    </p:anim>
                                    <p:anim calcmode="lin" valueType="num">
                                      <p:cBhvr additive="base">
                                        <p:cTn id="17" dur="500" fill="hold"/>
                                        <p:tgtEl>
                                          <p:spTgt spid="27"/>
                                        </p:tgtEl>
                                        <p:attrNameLst>
                                          <p:attrName>ppt_y</p:attrName>
                                        </p:attrNameLst>
                                      </p:cBhvr>
                                      <p:tavLst>
                                        <p:tav tm="0">
                                          <p:val>
                                            <p:strVal val="1+#ppt_h/2"/>
                                          </p:val>
                                        </p:tav>
                                        <p:tav tm="100000">
                                          <p:val>
                                            <p:strVal val="#ppt_y"/>
                                          </p:val>
                                        </p:tav>
                                      </p:tavLst>
                                    </p:anim>
                                  </p:childTnLst>
                                </p:cTn>
                              </p:par>
                              <p:par>
                                <p:cTn id="18" presetID="2" presetClass="entr" presetSubtype="6" decel="100000" fill="hold" grpId="0" nodeType="withEffect">
                                  <p:stCondLst>
                                    <p:cond delay="0"/>
                                  </p:stCondLst>
                                  <p:childTnLst>
                                    <p:set>
                                      <p:cBhvr>
                                        <p:cTn id="19" dur="1" fill="hold">
                                          <p:stCondLst>
                                            <p:cond delay="0"/>
                                          </p:stCondLst>
                                        </p:cTn>
                                        <p:tgtEl>
                                          <p:spTgt spid="47">
                                            <p:txEl>
                                              <p:pRg st="0" end="0"/>
                                            </p:txEl>
                                          </p:spTgt>
                                        </p:tgtEl>
                                        <p:attrNameLst>
                                          <p:attrName>style.visibility</p:attrName>
                                        </p:attrNameLst>
                                      </p:cBhvr>
                                      <p:to>
                                        <p:strVal val="visible"/>
                                      </p:to>
                                    </p:set>
                                    <p:anim calcmode="lin" valueType="num">
                                      <p:cBhvr additive="base">
                                        <p:cTn id="2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47">
                                            <p:txEl>
                                              <p:pRg st="0" end="0"/>
                                            </p:txEl>
                                          </p:spTgt>
                                        </p:tgtEl>
                                        <p:attrNameLst>
                                          <p:attrName>ppt_y</p:attrName>
                                        </p:attrNameLst>
                                      </p:cBhvr>
                                      <p:tavLst>
                                        <p:tav tm="0">
                                          <p:val>
                                            <p:strVal val="1+#ppt_h/2"/>
                                          </p:val>
                                        </p:tav>
                                        <p:tav tm="100000">
                                          <p:val>
                                            <p:strVal val="#ppt_y"/>
                                          </p:val>
                                        </p:tav>
                                      </p:tavLst>
                                    </p:anim>
                                  </p:childTnLst>
                                </p:cTn>
                              </p:par>
                              <p:par>
                                <p:cTn id="22" presetID="2" presetClass="entr" presetSubtype="12" decel="100000" fill="hold" grpId="0" nodeType="withEffect">
                                  <p:stCondLst>
                                    <p:cond delay="250"/>
                                  </p:stCondLst>
                                  <p:childTnLst>
                                    <p:set>
                                      <p:cBhvr>
                                        <p:cTn id="23" dur="1" fill="hold">
                                          <p:stCondLst>
                                            <p:cond delay="0"/>
                                          </p:stCondLst>
                                        </p:cTn>
                                        <p:tgtEl>
                                          <p:spTgt spid="44"/>
                                        </p:tgtEl>
                                        <p:attrNameLst>
                                          <p:attrName>style.visibility</p:attrName>
                                        </p:attrNameLst>
                                      </p:cBhvr>
                                      <p:to>
                                        <p:strVal val="visible"/>
                                      </p:to>
                                    </p:set>
                                    <p:anim calcmode="lin" valueType="num">
                                      <p:cBhvr additive="base">
                                        <p:cTn id="24" dur="500" fill="hold"/>
                                        <p:tgtEl>
                                          <p:spTgt spid="44"/>
                                        </p:tgtEl>
                                        <p:attrNameLst>
                                          <p:attrName>ppt_x</p:attrName>
                                        </p:attrNameLst>
                                      </p:cBhvr>
                                      <p:tavLst>
                                        <p:tav tm="0">
                                          <p:val>
                                            <p:strVal val="0-#ppt_w/2"/>
                                          </p:val>
                                        </p:tav>
                                        <p:tav tm="100000">
                                          <p:val>
                                            <p:strVal val="#ppt_x"/>
                                          </p:val>
                                        </p:tav>
                                      </p:tavLst>
                                    </p:anim>
                                    <p:anim calcmode="lin" valueType="num">
                                      <p:cBhvr additive="base">
                                        <p:cTn id="25" dur="500" fill="hold"/>
                                        <p:tgtEl>
                                          <p:spTgt spid="44"/>
                                        </p:tgtEl>
                                        <p:attrNameLst>
                                          <p:attrName>ppt_y</p:attrName>
                                        </p:attrNameLst>
                                      </p:cBhvr>
                                      <p:tavLst>
                                        <p:tav tm="0">
                                          <p:val>
                                            <p:strVal val="1+#ppt_h/2"/>
                                          </p:val>
                                        </p:tav>
                                        <p:tav tm="100000">
                                          <p:val>
                                            <p:strVal val="#ppt_y"/>
                                          </p:val>
                                        </p:tav>
                                      </p:tavLst>
                                    </p:anim>
                                  </p:childTnLst>
                                </p:cTn>
                              </p:par>
                              <p:par>
                                <p:cTn id="26" presetID="2" presetClass="entr" presetSubtype="12" decel="100000" fill="hold" grpId="0" nodeType="withEffect">
                                  <p:stCondLst>
                                    <p:cond delay="250"/>
                                  </p:stCondLst>
                                  <p:childTnLst>
                                    <p:set>
                                      <p:cBhvr>
                                        <p:cTn id="27" dur="1" fill="hold">
                                          <p:stCondLst>
                                            <p:cond delay="0"/>
                                          </p:stCondLst>
                                        </p:cTn>
                                        <p:tgtEl>
                                          <p:spTgt spid="45"/>
                                        </p:tgtEl>
                                        <p:attrNameLst>
                                          <p:attrName>style.visibility</p:attrName>
                                        </p:attrNameLst>
                                      </p:cBhvr>
                                      <p:to>
                                        <p:strVal val="visible"/>
                                      </p:to>
                                    </p:set>
                                    <p:anim calcmode="lin" valueType="num">
                                      <p:cBhvr additive="base">
                                        <p:cTn id="28" dur="500" fill="hold"/>
                                        <p:tgtEl>
                                          <p:spTgt spid="45"/>
                                        </p:tgtEl>
                                        <p:attrNameLst>
                                          <p:attrName>ppt_x</p:attrName>
                                        </p:attrNameLst>
                                      </p:cBhvr>
                                      <p:tavLst>
                                        <p:tav tm="0">
                                          <p:val>
                                            <p:strVal val="0-#ppt_w/2"/>
                                          </p:val>
                                        </p:tav>
                                        <p:tav tm="100000">
                                          <p:val>
                                            <p:strVal val="#ppt_x"/>
                                          </p:val>
                                        </p:tav>
                                      </p:tavLst>
                                    </p:anim>
                                    <p:anim calcmode="lin" valueType="num">
                                      <p:cBhvr additive="base">
                                        <p:cTn id="29" dur="500" fill="hold"/>
                                        <p:tgtEl>
                                          <p:spTgt spid="45"/>
                                        </p:tgtEl>
                                        <p:attrNameLst>
                                          <p:attrName>ppt_y</p:attrName>
                                        </p:attrNameLst>
                                      </p:cBhvr>
                                      <p:tavLst>
                                        <p:tav tm="0">
                                          <p:val>
                                            <p:strVal val="1+#ppt_h/2"/>
                                          </p:val>
                                        </p:tav>
                                        <p:tav tm="100000">
                                          <p:val>
                                            <p:strVal val="#ppt_y"/>
                                          </p:val>
                                        </p:tav>
                                      </p:tavLst>
                                    </p:anim>
                                  </p:childTnLst>
                                </p:cTn>
                              </p:par>
                              <p:par>
                                <p:cTn id="30" presetID="2" presetClass="entr" presetSubtype="12" decel="100000" fill="hold" grpId="0" nodeType="withEffect">
                                  <p:stCondLst>
                                    <p:cond delay="250"/>
                                  </p:stCondLst>
                                  <p:childTnLst>
                                    <p:set>
                                      <p:cBhvr>
                                        <p:cTn id="31" dur="1" fill="hold">
                                          <p:stCondLst>
                                            <p:cond delay="0"/>
                                          </p:stCondLst>
                                        </p:cTn>
                                        <p:tgtEl>
                                          <p:spTgt spid="48">
                                            <p:txEl>
                                              <p:pRg st="0" end="0"/>
                                            </p:txEl>
                                          </p:spTgt>
                                        </p:tgtEl>
                                        <p:attrNameLst>
                                          <p:attrName>style.visibility</p:attrName>
                                        </p:attrNameLst>
                                      </p:cBhvr>
                                      <p:to>
                                        <p:strVal val="visible"/>
                                      </p:to>
                                    </p:set>
                                    <p:anim calcmode="lin" valueType="num">
                                      <p:cBhvr additive="base">
                                        <p:cTn id="32"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5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1+#ppt_w/2"/>
                                          </p:val>
                                        </p:tav>
                                        <p:tav tm="100000">
                                          <p:val>
                                            <p:strVal val="#ppt_x"/>
                                          </p:val>
                                        </p:tav>
                                      </p:tavLst>
                                    </p:anim>
                                    <p:anim calcmode="lin" valueType="num">
                                      <p:cBhvr additive="base">
                                        <p:cTn id="37" dur="500" fill="hold"/>
                                        <p:tgtEl>
                                          <p:spTgt spid="7"/>
                                        </p:tgtEl>
                                        <p:attrNameLst>
                                          <p:attrName>ppt_y</p:attrName>
                                        </p:attrNameLst>
                                      </p:cBhvr>
                                      <p:tavLst>
                                        <p:tav tm="0">
                                          <p:val>
                                            <p:strVal val="0-#ppt_h/2"/>
                                          </p:val>
                                        </p:tav>
                                        <p:tav tm="100000">
                                          <p:val>
                                            <p:strVal val="#ppt_y"/>
                                          </p:val>
                                        </p:tav>
                                      </p:tavLst>
                                    </p:anim>
                                  </p:childTnLst>
                                </p:cTn>
                              </p:par>
                              <p:par>
                                <p:cTn id="38" presetID="2" presetClass="entr" presetSubtype="3" decel="100000" fill="hold" grpId="0" nodeType="withEffect">
                                  <p:stCondLst>
                                    <p:cond delay="50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1+#ppt_w/2"/>
                                          </p:val>
                                        </p:tav>
                                        <p:tav tm="100000">
                                          <p:val>
                                            <p:strVal val="#ppt_x"/>
                                          </p:val>
                                        </p:tav>
                                      </p:tavLst>
                                    </p:anim>
                                    <p:anim calcmode="lin" valueType="num">
                                      <p:cBhvr additive="base">
                                        <p:cTn id="41" dur="500" fill="hold"/>
                                        <p:tgtEl>
                                          <p:spTgt spid="23"/>
                                        </p:tgtEl>
                                        <p:attrNameLst>
                                          <p:attrName>ppt_y</p:attrName>
                                        </p:attrNameLst>
                                      </p:cBhvr>
                                      <p:tavLst>
                                        <p:tav tm="0">
                                          <p:val>
                                            <p:strVal val="0-#ppt_h/2"/>
                                          </p:val>
                                        </p:tav>
                                        <p:tav tm="100000">
                                          <p:val>
                                            <p:strVal val="#ppt_y"/>
                                          </p:val>
                                        </p:tav>
                                      </p:tavLst>
                                    </p:anim>
                                  </p:childTnLst>
                                </p:cTn>
                              </p:par>
                              <p:par>
                                <p:cTn id="42" presetID="2" presetClass="entr" presetSubtype="3" decel="100000" fill="hold" grpId="0" nodeType="withEffect">
                                  <p:stCondLst>
                                    <p:cond delay="500"/>
                                  </p:stCondLst>
                                  <p:childTnLst>
                                    <p:set>
                                      <p:cBhvr>
                                        <p:cTn id="43" dur="1" fill="hold">
                                          <p:stCondLst>
                                            <p:cond delay="0"/>
                                          </p:stCondLst>
                                        </p:cTn>
                                        <p:tgtEl>
                                          <p:spTgt spid="49">
                                            <p:txEl>
                                              <p:pRg st="0" end="0"/>
                                            </p:txEl>
                                          </p:spTgt>
                                        </p:tgtEl>
                                        <p:attrNameLst>
                                          <p:attrName>style.visibility</p:attrName>
                                        </p:attrNameLst>
                                      </p:cBhvr>
                                      <p:to>
                                        <p:strVal val="visible"/>
                                      </p:to>
                                    </p:set>
                                    <p:anim calcmode="lin" valueType="num">
                                      <p:cBhvr additive="base">
                                        <p:cTn id="44"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46" presetID="2" presetClass="entr" presetSubtype="9" decel="100000" fill="hold" grpId="0" nodeType="withEffect">
                                  <p:stCondLst>
                                    <p:cond delay="750"/>
                                  </p:stCondLst>
                                  <p:childTnLst>
                                    <p:set>
                                      <p:cBhvr>
                                        <p:cTn id="47" dur="1" fill="hold">
                                          <p:stCondLst>
                                            <p:cond delay="0"/>
                                          </p:stCondLst>
                                        </p:cTn>
                                        <p:tgtEl>
                                          <p:spTgt spid="41"/>
                                        </p:tgtEl>
                                        <p:attrNameLst>
                                          <p:attrName>style.visibility</p:attrName>
                                        </p:attrNameLst>
                                      </p:cBhvr>
                                      <p:to>
                                        <p:strVal val="visible"/>
                                      </p:to>
                                    </p:set>
                                    <p:anim calcmode="lin" valueType="num">
                                      <p:cBhvr additive="base">
                                        <p:cTn id="48" dur="500" fill="hold"/>
                                        <p:tgtEl>
                                          <p:spTgt spid="41"/>
                                        </p:tgtEl>
                                        <p:attrNameLst>
                                          <p:attrName>ppt_x</p:attrName>
                                        </p:attrNameLst>
                                      </p:cBhvr>
                                      <p:tavLst>
                                        <p:tav tm="0">
                                          <p:val>
                                            <p:strVal val="0-#ppt_w/2"/>
                                          </p:val>
                                        </p:tav>
                                        <p:tav tm="100000">
                                          <p:val>
                                            <p:strVal val="#ppt_x"/>
                                          </p:val>
                                        </p:tav>
                                      </p:tavLst>
                                    </p:anim>
                                    <p:anim calcmode="lin" valueType="num">
                                      <p:cBhvr additive="base">
                                        <p:cTn id="49" dur="500" fill="hold"/>
                                        <p:tgtEl>
                                          <p:spTgt spid="41"/>
                                        </p:tgtEl>
                                        <p:attrNameLst>
                                          <p:attrName>ppt_y</p:attrName>
                                        </p:attrNameLst>
                                      </p:cBhvr>
                                      <p:tavLst>
                                        <p:tav tm="0">
                                          <p:val>
                                            <p:strVal val="0-#ppt_h/2"/>
                                          </p:val>
                                        </p:tav>
                                        <p:tav tm="100000">
                                          <p:val>
                                            <p:strVal val="#ppt_y"/>
                                          </p:val>
                                        </p:tav>
                                      </p:tavLst>
                                    </p:anim>
                                  </p:childTnLst>
                                </p:cTn>
                              </p:par>
                              <p:par>
                                <p:cTn id="50" presetID="2" presetClass="entr" presetSubtype="9" decel="100000" fill="hold" grpId="0" nodeType="withEffect">
                                  <p:stCondLst>
                                    <p:cond delay="750"/>
                                  </p:stCondLst>
                                  <p:childTnLst>
                                    <p:set>
                                      <p:cBhvr>
                                        <p:cTn id="51" dur="1" fill="hold">
                                          <p:stCondLst>
                                            <p:cond delay="0"/>
                                          </p:stCondLst>
                                        </p:cTn>
                                        <p:tgtEl>
                                          <p:spTgt spid="42"/>
                                        </p:tgtEl>
                                        <p:attrNameLst>
                                          <p:attrName>style.visibility</p:attrName>
                                        </p:attrNameLst>
                                      </p:cBhvr>
                                      <p:to>
                                        <p:strVal val="visible"/>
                                      </p:to>
                                    </p:set>
                                    <p:anim calcmode="lin" valueType="num">
                                      <p:cBhvr additive="base">
                                        <p:cTn id="52" dur="500" fill="hold"/>
                                        <p:tgtEl>
                                          <p:spTgt spid="42"/>
                                        </p:tgtEl>
                                        <p:attrNameLst>
                                          <p:attrName>ppt_x</p:attrName>
                                        </p:attrNameLst>
                                      </p:cBhvr>
                                      <p:tavLst>
                                        <p:tav tm="0">
                                          <p:val>
                                            <p:strVal val="0-#ppt_w/2"/>
                                          </p:val>
                                        </p:tav>
                                        <p:tav tm="100000">
                                          <p:val>
                                            <p:strVal val="#ppt_x"/>
                                          </p:val>
                                        </p:tav>
                                      </p:tavLst>
                                    </p:anim>
                                    <p:anim calcmode="lin" valueType="num">
                                      <p:cBhvr additive="base">
                                        <p:cTn id="53" dur="500" fill="hold"/>
                                        <p:tgtEl>
                                          <p:spTgt spid="42"/>
                                        </p:tgtEl>
                                        <p:attrNameLst>
                                          <p:attrName>ppt_y</p:attrName>
                                        </p:attrNameLst>
                                      </p:cBhvr>
                                      <p:tavLst>
                                        <p:tav tm="0">
                                          <p:val>
                                            <p:strVal val="0-#ppt_h/2"/>
                                          </p:val>
                                        </p:tav>
                                        <p:tav tm="100000">
                                          <p:val>
                                            <p:strVal val="#ppt_y"/>
                                          </p:val>
                                        </p:tav>
                                      </p:tavLst>
                                    </p:anim>
                                  </p:childTnLst>
                                </p:cTn>
                              </p:par>
                              <p:par>
                                <p:cTn id="54" presetID="2" presetClass="entr" presetSubtype="9" decel="100000" fill="hold" grpId="0" nodeType="withEffect">
                                  <p:stCondLst>
                                    <p:cond delay="750"/>
                                  </p:stCondLst>
                                  <p:childTnLst>
                                    <p:set>
                                      <p:cBhvr>
                                        <p:cTn id="55" dur="1" fill="hold">
                                          <p:stCondLst>
                                            <p:cond delay="0"/>
                                          </p:stCondLst>
                                        </p:cTn>
                                        <p:tgtEl>
                                          <p:spTgt spid="50">
                                            <p:txEl>
                                              <p:pRg st="0" end="0"/>
                                            </p:txEl>
                                          </p:spTgt>
                                        </p:tgtEl>
                                        <p:attrNameLst>
                                          <p:attrName>style.visibility</p:attrName>
                                        </p:attrNameLst>
                                      </p:cBhvr>
                                      <p:to>
                                        <p:strVal val="visible"/>
                                      </p:to>
                                    </p:set>
                                    <p:anim calcmode="lin" valueType="num">
                                      <p:cBhvr additive="base">
                                        <p:cTn id="56" dur="500" fill="hold"/>
                                        <p:tgtEl>
                                          <p:spTgt spid="50">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50">
                                            <p:txEl>
                                              <p:pRg st="0" end="0"/>
                                            </p:txEl>
                                          </p:spTgt>
                                        </p:tgtEl>
                                        <p:attrNameLst>
                                          <p:attrName>ppt_y</p:attrName>
                                        </p:attrNameLst>
                                      </p:cBhvr>
                                      <p:tavLst>
                                        <p:tav tm="0">
                                          <p:val>
                                            <p:strVal val="0-#ppt_h/2"/>
                                          </p:val>
                                        </p:tav>
                                        <p:tav tm="100000">
                                          <p:val>
                                            <p:strVal val="#ppt_y"/>
                                          </p:val>
                                        </p:tav>
                                      </p:tavLst>
                                    </p:anim>
                                  </p:childTnLst>
                                </p:cTn>
                              </p:par>
                            </p:childTnLst>
                          </p:cTn>
                        </p:par>
                        <p:par>
                          <p:cTn id="58" fill="hold">
                            <p:stCondLst>
                              <p:cond delay="1750"/>
                            </p:stCondLst>
                            <p:childTnLst>
                              <p:par>
                                <p:cTn id="59" presetID="2" presetClass="entr" presetSubtype="8" decel="100000" fill="hold" grpId="0" nodeType="afterEffect">
                                  <p:stCondLst>
                                    <p:cond delay="250"/>
                                  </p:stCondLst>
                                  <p:childTnLst>
                                    <p:set>
                                      <p:cBhvr>
                                        <p:cTn id="60" dur="1" fill="hold">
                                          <p:stCondLst>
                                            <p:cond delay="0"/>
                                          </p:stCondLst>
                                        </p:cTn>
                                        <p:tgtEl>
                                          <p:spTgt spid="51"/>
                                        </p:tgtEl>
                                        <p:attrNameLst>
                                          <p:attrName>style.visibility</p:attrName>
                                        </p:attrNameLst>
                                      </p:cBhvr>
                                      <p:to>
                                        <p:strVal val="visible"/>
                                      </p:to>
                                    </p:set>
                                    <p:anim calcmode="lin" valueType="num">
                                      <p:cBhvr additive="base">
                                        <p:cTn id="61" dur="500" fill="hold"/>
                                        <p:tgtEl>
                                          <p:spTgt spid="51"/>
                                        </p:tgtEl>
                                        <p:attrNameLst>
                                          <p:attrName>ppt_x</p:attrName>
                                        </p:attrNameLst>
                                      </p:cBhvr>
                                      <p:tavLst>
                                        <p:tav tm="0">
                                          <p:val>
                                            <p:strVal val="0-#ppt_w/2"/>
                                          </p:val>
                                        </p:tav>
                                        <p:tav tm="100000">
                                          <p:val>
                                            <p:strVal val="#ppt_x"/>
                                          </p:val>
                                        </p:tav>
                                      </p:tavLst>
                                    </p:anim>
                                    <p:anim calcmode="lin" valueType="num">
                                      <p:cBhvr additive="base">
                                        <p:cTn id="62" dur="500" fill="hold"/>
                                        <p:tgtEl>
                                          <p:spTgt spid="51"/>
                                        </p:tgtEl>
                                        <p:attrNameLst>
                                          <p:attrName>ppt_y</p:attrName>
                                        </p:attrNameLst>
                                      </p:cBhvr>
                                      <p:tavLst>
                                        <p:tav tm="0">
                                          <p:val>
                                            <p:strVal val="#ppt_y"/>
                                          </p:val>
                                        </p:tav>
                                        <p:tav tm="100000">
                                          <p:val>
                                            <p:strVal val="#ppt_y"/>
                                          </p:val>
                                        </p:tav>
                                      </p:tavLst>
                                    </p:anim>
                                  </p:childTnLst>
                                </p:cTn>
                              </p:par>
                            </p:childTnLst>
                          </p:cTn>
                        </p:par>
                        <p:par>
                          <p:cTn id="63" fill="hold">
                            <p:stCondLst>
                              <p:cond delay="2500"/>
                            </p:stCondLst>
                            <p:childTnLst>
                              <p:par>
                                <p:cTn id="64" presetID="22" presetClass="entr" presetSubtype="2" fill="hold" grpId="0" nodeType="afterEffect">
                                  <p:stCondLst>
                                    <p:cond delay="0"/>
                                  </p:stCondLst>
                                  <p:childTnLst>
                                    <p:set>
                                      <p:cBhvr>
                                        <p:cTn id="65" dur="1" fill="hold">
                                          <p:stCondLst>
                                            <p:cond delay="0"/>
                                          </p:stCondLst>
                                        </p:cTn>
                                        <p:tgtEl>
                                          <p:spTgt spid="52">
                                            <p:txEl>
                                              <p:pRg st="0" end="0"/>
                                            </p:txEl>
                                          </p:spTgt>
                                        </p:tgtEl>
                                        <p:attrNameLst>
                                          <p:attrName>style.visibility</p:attrName>
                                        </p:attrNameLst>
                                      </p:cBhvr>
                                      <p:to>
                                        <p:strVal val="visible"/>
                                      </p:to>
                                    </p:set>
                                    <p:animEffect transition="in" filter="wipe(right)">
                                      <p:cBhvr>
                                        <p:cTn id="66" dur="500"/>
                                        <p:tgtEl>
                                          <p:spTgt spid="52">
                                            <p:txEl>
                                              <p:pRg st="0" end="0"/>
                                            </p:txEl>
                                          </p:spTgt>
                                        </p:tgtEl>
                                      </p:cBhvr>
                                    </p:animEffect>
                                  </p:childTnLst>
                                </p:cTn>
                              </p:par>
                            </p:childTnLst>
                          </p:cTn>
                        </p:par>
                        <p:par>
                          <p:cTn id="67" fill="hold">
                            <p:stCondLst>
                              <p:cond delay="3000"/>
                            </p:stCondLst>
                            <p:childTnLst>
                              <p:par>
                                <p:cTn id="68" presetID="2" presetClass="entr" presetSubtype="2" decel="100000" fill="hold" grpId="0" nodeType="afterEffect">
                                  <p:stCondLst>
                                    <p:cond delay="250"/>
                                  </p:stCondLst>
                                  <p:childTnLst>
                                    <p:set>
                                      <p:cBhvr>
                                        <p:cTn id="69" dur="1" fill="hold">
                                          <p:stCondLst>
                                            <p:cond delay="0"/>
                                          </p:stCondLst>
                                        </p:cTn>
                                        <p:tgtEl>
                                          <p:spTgt spid="55"/>
                                        </p:tgtEl>
                                        <p:attrNameLst>
                                          <p:attrName>style.visibility</p:attrName>
                                        </p:attrNameLst>
                                      </p:cBhvr>
                                      <p:to>
                                        <p:strVal val="visible"/>
                                      </p:to>
                                    </p:set>
                                    <p:anim calcmode="lin" valueType="num">
                                      <p:cBhvr additive="base">
                                        <p:cTn id="70" dur="500" fill="hold"/>
                                        <p:tgtEl>
                                          <p:spTgt spid="55"/>
                                        </p:tgtEl>
                                        <p:attrNameLst>
                                          <p:attrName>ppt_x</p:attrName>
                                        </p:attrNameLst>
                                      </p:cBhvr>
                                      <p:tavLst>
                                        <p:tav tm="0">
                                          <p:val>
                                            <p:strVal val="1+#ppt_w/2"/>
                                          </p:val>
                                        </p:tav>
                                        <p:tav tm="100000">
                                          <p:val>
                                            <p:strVal val="#ppt_x"/>
                                          </p:val>
                                        </p:tav>
                                      </p:tavLst>
                                    </p:anim>
                                    <p:anim calcmode="lin" valueType="num">
                                      <p:cBhvr additive="base">
                                        <p:cTn id="71" dur="500" fill="hold"/>
                                        <p:tgtEl>
                                          <p:spTgt spid="55"/>
                                        </p:tgtEl>
                                        <p:attrNameLst>
                                          <p:attrName>ppt_y</p:attrName>
                                        </p:attrNameLst>
                                      </p:cBhvr>
                                      <p:tavLst>
                                        <p:tav tm="0">
                                          <p:val>
                                            <p:strVal val="#ppt_y"/>
                                          </p:val>
                                        </p:tav>
                                        <p:tav tm="100000">
                                          <p:val>
                                            <p:strVal val="#ppt_y"/>
                                          </p:val>
                                        </p:tav>
                                      </p:tavLst>
                                    </p:anim>
                                  </p:childTnLst>
                                </p:cTn>
                              </p:par>
                            </p:childTnLst>
                          </p:cTn>
                        </p:par>
                        <p:par>
                          <p:cTn id="72" fill="hold">
                            <p:stCondLst>
                              <p:cond delay="3750"/>
                            </p:stCondLst>
                            <p:childTnLst>
                              <p:par>
                                <p:cTn id="73" presetID="22" presetClass="entr" presetSubtype="8" fill="hold" grpId="0" nodeType="afterEffect">
                                  <p:stCondLst>
                                    <p:cond delay="0"/>
                                  </p:stCondLst>
                                  <p:childTnLst>
                                    <p:set>
                                      <p:cBhvr>
                                        <p:cTn id="74" dur="1" fill="hold">
                                          <p:stCondLst>
                                            <p:cond delay="0"/>
                                          </p:stCondLst>
                                        </p:cTn>
                                        <p:tgtEl>
                                          <p:spTgt spid="56">
                                            <p:txEl>
                                              <p:pRg st="0" end="0"/>
                                            </p:txEl>
                                          </p:spTgt>
                                        </p:tgtEl>
                                        <p:attrNameLst>
                                          <p:attrName>style.visibility</p:attrName>
                                        </p:attrNameLst>
                                      </p:cBhvr>
                                      <p:to>
                                        <p:strVal val="visible"/>
                                      </p:to>
                                    </p:set>
                                    <p:animEffect transition="in" filter="wipe(left)">
                                      <p:cBhvr>
                                        <p:cTn id="75" dur="500"/>
                                        <p:tgtEl>
                                          <p:spTgt spid="56">
                                            <p:txEl>
                                              <p:pRg st="0" end="0"/>
                                            </p:txEl>
                                          </p:spTgt>
                                        </p:tgtEl>
                                      </p:cBhvr>
                                    </p:animEffect>
                                  </p:childTnLst>
                                </p:cTn>
                              </p:par>
                            </p:childTnLst>
                          </p:cTn>
                        </p:par>
                        <p:par>
                          <p:cTn id="76" fill="hold">
                            <p:stCondLst>
                              <p:cond delay="4250"/>
                            </p:stCondLst>
                            <p:childTnLst>
                              <p:par>
                                <p:cTn id="77" presetID="2" presetClass="entr" presetSubtype="8" decel="100000" fill="hold" grpId="0" nodeType="afterEffect">
                                  <p:stCondLst>
                                    <p:cond delay="25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0-#ppt_w/2"/>
                                          </p:val>
                                        </p:tav>
                                        <p:tav tm="100000">
                                          <p:val>
                                            <p:strVal val="#ppt_x"/>
                                          </p:val>
                                        </p:tav>
                                      </p:tavLst>
                                    </p:anim>
                                    <p:anim calcmode="lin" valueType="num">
                                      <p:cBhvr additive="base">
                                        <p:cTn id="80" dur="500" fill="hold"/>
                                        <p:tgtEl>
                                          <p:spTgt spid="53"/>
                                        </p:tgtEl>
                                        <p:attrNameLst>
                                          <p:attrName>ppt_y</p:attrName>
                                        </p:attrNameLst>
                                      </p:cBhvr>
                                      <p:tavLst>
                                        <p:tav tm="0">
                                          <p:val>
                                            <p:strVal val="#ppt_y"/>
                                          </p:val>
                                        </p:tav>
                                        <p:tav tm="100000">
                                          <p:val>
                                            <p:strVal val="#ppt_y"/>
                                          </p:val>
                                        </p:tav>
                                      </p:tavLst>
                                    </p:anim>
                                  </p:childTnLst>
                                </p:cTn>
                              </p:par>
                            </p:childTnLst>
                          </p:cTn>
                        </p:par>
                        <p:par>
                          <p:cTn id="81" fill="hold">
                            <p:stCondLst>
                              <p:cond delay="5000"/>
                            </p:stCondLst>
                            <p:childTnLst>
                              <p:par>
                                <p:cTn id="82" presetID="22" presetClass="entr" presetSubtype="2" fill="hold" grpId="0" nodeType="afterEffect">
                                  <p:stCondLst>
                                    <p:cond delay="0"/>
                                  </p:stCondLst>
                                  <p:childTnLst>
                                    <p:set>
                                      <p:cBhvr>
                                        <p:cTn id="83" dur="1" fill="hold">
                                          <p:stCondLst>
                                            <p:cond delay="0"/>
                                          </p:stCondLst>
                                        </p:cTn>
                                        <p:tgtEl>
                                          <p:spTgt spid="54">
                                            <p:txEl>
                                              <p:pRg st="0" end="0"/>
                                            </p:txEl>
                                          </p:spTgt>
                                        </p:tgtEl>
                                        <p:attrNameLst>
                                          <p:attrName>style.visibility</p:attrName>
                                        </p:attrNameLst>
                                      </p:cBhvr>
                                      <p:to>
                                        <p:strVal val="visible"/>
                                      </p:to>
                                    </p:set>
                                    <p:animEffect transition="in" filter="wipe(right)">
                                      <p:cBhvr>
                                        <p:cTn id="84" dur="500"/>
                                        <p:tgtEl>
                                          <p:spTgt spid="54">
                                            <p:txEl>
                                              <p:pRg st="0" end="0"/>
                                            </p:txEl>
                                          </p:spTgt>
                                        </p:tgtEl>
                                      </p:cBhvr>
                                    </p:animEffect>
                                  </p:childTnLst>
                                </p:cTn>
                              </p:par>
                            </p:childTnLst>
                          </p:cTn>
                        </p:par>
                        <p:par>
                          <p:cTn id="85" fill="hold">
                            <p:stCondLst>
                              <p:cond delay="5500"/>
                            </p:stCondLst>
                            <p:childTnLst>
                              <p:par>
                                <p:cTn id="86" presetID="2" presetClass="entr" presetSubtype="2" decel="100000" fill="hold" grpId="0" nodeType="afterEffect">
                                  <p:stCondLst>
                                    <p:cond delay="25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1+#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childTnLst>
                          </p:cTn>
                        </p:par>
                        <p:par>
                          <p:cTn id="90" fill="hold">
                            <p:stCondLst>
                              <p:cond delay="6250"/>
                            </p:stCondLst>
                            <p:childTnLst>
                              <p:par>
                                <p:cTn id="91" presetID="22" presetClass="entr" presetSubtype="8" fill="hold" grpId="0" nodeType="afterEffect">
                                  <p:stCondLst>
                                    <p:cond delay="0"/>
                                  </p:stCondLst>
                                  <p:childTnLst>
                                    <p:set>
                                      <p:cBhvr>
                                        <p:cTn id="92" dur="1" fill="hold">
                                          <p:stCondLst>
                                            <p:cond delay="0"/>
                                          </p:stCondLst>
                                        </p:cTn>
                                        <p:tgtEl>
                                          <p:spTgt spid="58">
                                            <p:txEl>
                                              <p:pRg st="0" end="0"/>
                                            </p:txEl>
                                          </p:spTgt>
                                        </p:tgtEl>
                                        <p:attrNameLst>
                                          <p:attrName>style.visibility</p:attrName>
                                        </p:attrNameLst>
                                      </p:cBhvr>
                                      <p:to>
                                        <p:strVal val="visible"/>
                                      </p:to>
                                    </p:set>
                                    <p:animEffect transition="in" filter="wipe(left)">
                                      <p:cBhvr>
                                        <p:cTn id="93" dur="500"/>
                                        <p:tgtEl>
                                          <p:spTgt spid="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23" grpId="0" animBg="1"/>
      <p:bldP spid="26" grpId="0" animBg="1"/>
      <p:bldP spid="27" grpId="0" animBg="1"/>
      <p:bldP spid="41" grpId="0" animBg="1"/>
      <p:bldP spid="42" grpId="0" animBg="1"/>
      <p:bldP spid="44" grpId="0" animBg="1"/>
      <p:bldP spid="45" grpId="0" animBg="1"/>
      <p:bldP spid="47" grpId="0" build="p">
        <p:tmplLst>
          <p:tmpl lvl="1">
            <p:tnLst>
              <p:par>
                <p:cTn presetID="2" presetClass="entr" presetSubtype="6" decel="100000" fill="hold" nodeType="with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12" decel="100000" fill="hold" nodeType="with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 presetClass="entr" presetSubtype="3" decel="100000" fill="hold" nodeType="withEffect">
                  <p:stCondLst>
                    <p:cond delay="50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P spid="50" grpId="0" build="p">
        <p:tmplLst>
          <p:tmpl lvl="1">
            <p:tnLst>
              <p:par>
                <p:cTn presetID="2" presetClass="entr" presetSubtype="9" decel="100000" fill="hold" nodeType="withEffect">
                  <p:stCondLst>
                    <p:cond delay="75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0-#ppt_h/2"/>
                          </p:val>
                        </p:tav>
                        <p:tav tm="100000">
                          <p:val>
                            <p:strVal val="#ppt_y"/>
                          </p:val>
                        </p:tav>
                      </p:tavLst>
                    </p:anim>
                  </p:childTnLst>
                </p:cTn>
              </p:par>
            </p:tnLst>
          </p:tmpl>
        </p:tmplLst>
      </p:bldP>
      <p:bldP spid="51" grpId="0">
        <p:tmplLst>
          <p:tmpl>
            <p:tnLst>
              <p:par>
                <p:cTn presetID="2" presetClass="entr" presetSubtype="8" decel="100000" fill="hold" nodeType="afterEffect">
                  <p:stCondLst>
                    <p:cond delay="25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0-#ppt_w/2"/>
                          </p:val>
                        </p:tav>
                        <p:tav tm="100000">
                          <p:val>
                            <p:strVal val="#ppt_x"/>
                          </p:val>
                        </p:tav>
                      </p:tavLst>
                    </p:anim>
                    <p:anim calcmode="lin" valueType="num">
                      <p:cBhvr additive="base">
                        <p:cTn dur="500" fill="hold"/>
                        <p:tgtEl>
                          <p:spTgt spid="51"/>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2" presetClass="entr" presetSubtype="2"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p:tmplLst>
          <p:tmpl>
            <p:tnLst>
              <p:par>
                <p:cTn presetID="2" presetClass="entr" presetSubtype="8" decel="100000" fill="hold" nodeType="after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2" presetClass="entr" presetSubtype="2"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wipe(right)">
                      <p:cBhvr>
                        <p:cTn dur="500"/>
                        <p:tgtEl>
                          <p:spTgt spid="54"/>
                        </p:tgtEl>
                      </p:cBhvr>
                    </p:animEffect>
                  </p:childTnLst>
                </p:cTn>
              </p:par>
            </p:tnLst>
          </p:tmpl>
        </p:tmplLst>
      </p:bldP>
      <p:bldP spid="55" grpId="0">
        <p:tmplLst>
          <p:tmpl>
            <p:tnLst>
              <p:par>
                <p:cTn presetID="2" presetClass="entr" presetSubtype="2" decel="100000"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1+#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P spid="56" grpId="0" build="p">
        <p:tmplLst>
          <p:tmpl lvl="1">
            <p:tnLst>
              <p:par>
                <p:cTn presetID="22" presetClass="entr" presetSubtype="8"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Effect transition="in" filter="wipe(left)">
                      <p:cBhvr>
                        <p:cTn dur="500"/>
                        <p:tgtEl>
                          <p:spTgt spid="56"/>
                        </p:tgtEl>
                      </p:cBhvr>
                    </p:animEffect>
                  </p:childTnLst>
                </p:cTn>
              </p:par>
            </p:tnLst>
          </p:tmpl>
        </p:tmplLst>
      </p:bldP>
      <p:bldP spid="57" grpId="0">
        <p:tmplLst>
          <p:tmpl>
            <p:tnLst>
              <p:par>
                <p:cTn presetID="2" presetClass="entr" presetSubtype="2" decel="10000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2" presetClass="entr" presetSubtype="8"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wipe(left)">
                      <p:cBhvr>
                        <p:cTn dur="500"/>
                        <p:tgtEl>
                          <p:spTgt spid="58"/>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8" name="二等辺三角形 7"/>
          <p:cNvSpPr/>
          <p:nvPr/>
        </p:nvSpPr>
        <p:spPr>
          <a:xfrm rot="5400000">
            <a:off x="2821031" y="1897935"/>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二等辺三角形 13"/>
          <p:cNvSpPr/>
          <p:nvPr/>
        </p:nvSpPr>
        <p:spPr>
          <a:xfrm rot="5400000">
            <a:off x="2821031" y="2789770"/>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二等辺三角形 17"/>
          <p:cNvSpPr/>
          <p:nvPr/>
        </p:nvSpPr>
        <p:spPr>
          <a:xfrm rot="5400000">
            <a:off x="2821031" y="3681599"/>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二等辺三角形 21"/>
          <p:cNvSpPr/>
          <p:nvPr/>
        </p:nvSpPr>
        <p:spPr>
          <a:xfrm rot="5400000">
            <a:off x="2821031" y="4573431"/>
            <a:ext cx="383739" cy="250457"/>
          </a:xfrm>
          <a:prstGeom prst="triangl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二等辺三角形 25"/>
          <p:cNvSpPr/>
          <p:nvPr/>
        </p:nvSpPr>
        <p:spPr>
          <a:xfrm rot="5400000">
            <a:off x="2821031" y="5465262"/>
            <a:ext cx="383739" cy="250457"/>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テキスト プレースホルダー 5"/>
          <p:cNvSpPr>
            <a:spLocks noGrp="1"/>
          </p:cNvSpPr>
          <p:nvPr>
            <p:ph type="body" sz="quarter" idx="20" hasCustomPrompt="1"/>
          </p:nvPr>
        </p:nvSpPr>
        <p:spPr>
          <a:xfrm>
            <a:off x="823874" y="1807266"/>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9" name="テキスト プレースホルダー 5"/>
          <p:cNvSpPr>
            <a:spLocks noGrp="1"/>
          </p:cNvSpPr>
          <p:nvPr>
            <p:ph type="body" sz="quarter" idx="21" hasCustomPrompt="1"/>
          </p:nvPr>
        </p:nvSpPr>
        <p:spPr>
          <a:xfrm>
            <a:off x="3264196" y="1675310"/>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6" name="テキスト プレースホルダー 5"/>
          <p:cNvSpPr>
            <a:spLocks noGrp="1"/>
          </p:cNvSpPr>
          <p:nvPr>
            <p:ph type="body" sz="quarter" idx="22" hasCustomPrompt="1"/>
          </p:nvPr>
        </p:nvSpPr>
        <p:spPr>
          <a:xfrm>
            <a:off x="823874" y="269909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17" name="テキスト プレースホルダー 5"/>
          <p:cNvSpPr>
            <a:spLocks noGrp="1"/>
          </p:cNvSpPr>
          <p:nvPr>
            <p:ph type="body" sz="quarter" idx="23" hasCustomPrompt="1"/>
          </p:nvPr>
        </p:nvSpPr>
        <p:spPr>
          <a:xfrm>
            <a:off x="3264196" y="2567146"/>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4" hasCustomPrompt="1"/>
          </p:nvPr>
        </p:nvSpPr>
        <p:spPr>
          <a:xfrm>
            <a:off x="823874" y="359092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1" name="テキスト プレースホルダー 5"/>
          <p:cNvSpPr>
            <a:spLocks noGrp="1"/>
          </p:cNvSpPr>
          <p:nvPr>
            <p:ph type="body" sz="quarter" idx="25" hasCustomPrompt="1"/>
          </p:nvPr>
        </p:nvSpPr>
        <p:spPr>
          <a:xfrm>
            <a:off x="3264196" y="345897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4" name="テキスト プレースホルダー 5"/>
          <p:cNvSpPr>
            <a:spLocks noGrp="1"/>
          </p:cNvSpPr>
          <p:nvPr>
            <p:ph type="body" sz="quarter" idx="26" hasCustomPrompt="1"/>
          </p:nvPr>
        </p:nvSpPr>
        <p:spPr>
          <a:xfrm>
            <a:off x="823874" y="4482759"/>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5" name="テキスト プレースホルダー 5"/>
          <p:cNvSpPr>
            <a:spLocks noGrp="1"/>
          </p:cNvSpPr>
          <p:nvPr>
            <p:ph type="body" sz="quarter" idx="27" hasCustomPrompt="1"/>
          </p:nvPr>
        </p:nvSpPr>
        <p:spPr>
          <a:xfrm>
            <a:off x="3264196" y="4350807"/>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8" hasCustomPrompt="1"/>
          </p:nvPr>
        </p:nvSpPr>
        <p:spPr>
          <a:xfrm>
            <a:off x="823874" y="5374591"/>
            <a:ext cx="202830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KEYWORD</a:t>
            </a:r>
            <a:endParaRPr kumimoji="1" lang="ja-JP" altLang="en-US" dirty="0"/>
          </a:p>
        </p:txBody>
      </p:sp>
      <p:sp>
        <p:nvSpPr>
          <p:cNvPr id="29" name="テキスト プレースホルダー 5"/>
          <p:cNvSpPr>
            <a:spLocks noGrp="1"/>
          </p:cNvSpPr>
          <p:nvPr>
            <p:ph type="body" sz="quarter" idx="29" hasCustomPrompt="1"/>
          </p:nvPr>
        </p:nvSpPr>
        <p:spPr>
          <a:xfrm>
            <a:off x="3264196" y="5242639"/>
            <a:ext cx="5228151" cy="695699"/>
          </a:xfrm>
        </p:spPr>
        <p:txBody>
          <a:bodyPr anchor="ctr">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1562124"/>
            <a:ext cx="193679" cy="922071"/>
          </a:xfrm>
          <a:prstGeom prst="rect">
            <a:avLst/>
          </a:prstGeom>
        </p:spPr>
      </p:pic>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2453959"/>
            <a:ext cx="193679" cy="922071"/>
          </a:xfrm>
          <a:prstGeom prst="rect">
            <a:avLst/>
          </a:prstGeom>
        </p:spPr>
      </p:pic>
      <p:pic>
        <p:nvPicPr>
          <p:cNvPr id="19" name="図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3345788"/>
            <a:ext cx="193679" cy="922071"/>
          </a:xfrm>
          <a:prstGeom prst="rect">
            <a:avLst/>
          </a:prstGeom>
        </p:spPr>
      </p:pic>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4237623"/>
            <a:ext cx="193679" cy="922071"/>
          </a:xfrm>
          <a:prstGeom prst="rect">
            <a:avLst/>
          </a:prstGeom>
        </p:spPr>
      </p:pic>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6907" y="5129453"/>
            <a:ext cx="193679" cy="922071"/>
          </a:xfrm>
          <a:prstGeom prst="rect">
            <a:avLst/>
          </a:prstGeom>
        </p:spPr>
      </p:pic>
    </p:spTree>
    <p:extLst>
      <p:ext uri="{BB962C8B-B14F-4D97-AF65-F5344CB8AC3E}">
        <p14:creationId xmlns:p14="http://schemas.microsoft.com/office/powerpoint/2010/main" val="269753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25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par>
                          <p:cTn id="26" fill="hold">
                            <p:stCondLst>
                              <p:cond delay="2500"/>
                            </p:stCondLst>
                            <p:childTnLst>
                              <p:par>
                                <p:cTn id="27" presetID="2" presetClass="entr" presetSubtype="8" decel="100000" fill="hold" grpId="0" nodeType="afterEffect">
                                  <p:stCondLst>
                                    <p:cond delay="25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par>
                          <p:cTn id="31" fill="hold">
                            <p:stCondLst>
                              <p:cond delay="325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250"/>
                                        <p:tgtEl>
                                          <p:spTgt spid="15"/>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wipe(left)">
                                      <p:cBhvr>
                                        <p:cTn id="42" dur="500"/>
                                        <p:tgtEl>
                                          <p:spTgt spid="17">
                                            <p:txEl>
                                              <p:pRg st="0" end="0"/>
                                            </p:txEl>
                                          </p:spTgt>
                                        </p:tgtEl>
                                      </p:cBhvr>
                                    </p:animEffect>
                                  </p:childTnLst>
                                </p:cTn>
                              </p:par>
                            </p:childTnLst>
                          </p:cTn>
                        </p:par>
                        <p:par>
                          <p:cTn id="43" fill="hold">
                            <p:stCondLst>
                              <p:cond delay="4500"/>
                            </p:stCondLst>
                            <p:childTnLst>
                              <p:par>
                                <p:cTn id="44" presetID="2" presetClass="entr" presetSubtype="8" decel="100000" fill="hold" grpId="0" nodeType="afterEffect">
                                  <p:stCondLst>
                                    <p:cond delay="25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0-#ppt_w/2"/>
                                          </p:val>
                                        </p:tav>
                                        <p:tav tm="100000">
                                          <p:val>
                                            <p:strVal val="#ppt_x"/>
                                          </p:val>
                                        </p:tav>
                                      </p:tavLst>
                                    </p:anim>
                                    <p:anim calcmode="lin" valueType="num">
                                      <p:cBhvr additive="base">
                                        <p:cTn id="47" dur="500" fill="hold"/>
                                        <p:tgtEl>
                                          <p:spTgt spid="20"/>
                                        </p:tgtEl>
                                        <p:attrNameLst>
                                          <p:attrName>ppt_y</p:attrName>
                                        </p:attrNameLst>
                                      </p:cBhvr>
                                      <p:tavLst>
                                        <p:tav tm="0">
                                          <p:val>
                                            <p:strVal val="#ppt_y"/>
                                          </p:val>
                                        </p:tav>
                                        <p:tav tm="100000">
                                          <p:val>
                                            <p:strVal val="#ppt_y"/>
                                          </p:val>
                                        </p:tav>
                                      </p:tavLst>
                                    </p:anim>
                                  </p:childTnLst>
                                </p:cTn>
                              </p:par>
                            </p:childTnLst>
                          </p:cTn>
                        </p:par>
                        <p:par>
                          <p:cTn id="48" fill="hold">
                            <p:stCondLst>
                              <p:cond delay="5250"/>
                            </p:stCondLst>
                            <p:childTnLst>
                              <p:par>
                                <p:cTn id="49" presetID="22" presetClass="entr" presetSubtype="1"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up)">
                                      <p:cBhvr>
                                        <p:cTn id="51" dur="250"/>
                                        <p:tgtEl>
                                          <p:spTgt spid="19"/>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8" fill="hold" grpId="0" nodeType="after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animEffect transition="in" filter="wipe(left)">
                                      <p:cBhvr>
                                        <p:cTn id="59" dur="500"/>
                                        <p:tgtEl>
                                          <p:spTgt spid="21">
                                            <p:txEl>
                                              <p:pRg st="0" end="0"/>
                                            </p:txEl>
                                          </p:spTgt>
                                        </p:tgtEl>
                                      </p:cBhvr>
                                    </p:animEffect>
                                  </p:childTnLst>
                                </p:cTn>
                              </p:par>
                            </p:childTnLst>
                          </p:cTn>
                        </p:par>
                        <p:par>
                          <p:cTn id="60" fill="hold">
                            <p:stCondLst>
                              <p:cond delay="6500"/>
                            </p:stCondLst>
                            <p:childTnLst>
                              <p:par>
                                <p:cTn id="61" presetID="2" presetClass="entr" presetSubtype="8" decel="100000" fill="hold" grpId="0" nodeType="afterEffect">
                                  <p:stCondLst>
                                    <p:cond delay="25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0-#ppt_w/2"/>
                                          </p:val>
                                        </p:tav>
                                        <p:tav tm="100000">
                                          <p:val>
                                            <p:strVal val="#ppt_x"/>
                                          </p:val>
                                        </p:tav>
                                      </p:tavLst>
                                    </p:anim>
                                    <p:anim calcmode="lin" valueType="num">
                                      <p:cBhvr additive="base">
                                        <p:cTn id="64" dur="5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7250"/>
                            </p:stCondLst>
                            <p:childTnLst>
                              <p:par>
                                <p:cTn id="66" presetID="22" presetClass="entr" presetSubtype="1" fill="hold" nodeType="after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up)">
                                      <p:cBhvr>
                                        <p:cTn id="68" dur="250"/>
                                        <p:tgtEl>
                                          <p:spTgt spid="23"/>
                                        </p:tgtEl>
                                      </p:cBhvr>
                                    </p:animEffect>
                                  </p:childTnLst>
                                </p:cTn>
                              </p:par>
                            </p:childTnLst>
                          </p:cTn>
                        </p:par>
                        <p:par>
                          <p:cTn id="69" fill="hold">
                            <p:stCondLst>
                              <p:cond delay="7500"/>
                            </p:stCondLst>
                            <p:childTnLst>
                              <p:par>
                                <p:cTn id="70" presetID="22" presetClass="entr" presetSubtype="8"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par>
                          <p:cTn id="73" fill="hold">
                            <p:stCondLst>
                              <p:cond delay="8000"/>
                            </p:stCondLst>
                            <p:childTnLst>
                              <p:par>
                                <p:cTn id="74" presetID="22" presetClass="entr" presetSubtype="8" fill="hold" grpId="0" nodeType="afterEffect">
                                  <p:stCondLst>
                                    <p:cond delay="0"/>
                                  </p:stCondLst>
                                  <p:childTnLst>
                                    <p:set>
                                      <p:cBhvr>
                                        <p:cTn id="75" dur="1" fill="hold">
                                          <p:stCondLst>
                                            <p:cond delay="0"/>
                                          </p:stCondLst>
                                        </p:cTn>
                                        <p:tgtEl>
                                          <p:spTgt spid="25">
                                            <p:txEl>
                                              <p:pRg st="0" end="0"/>
                                            </p:txEl>
                                          </p:spTgt>
                                        </p:tgtEl>
                                        <p:attrNameLst>
                                          <p:attrName>style.visibility</p:attrName>
                                        </p:attrNameLst>
                                      </p:cBhvr>
                                      <p:to>
                                        <p:strVal val="visible"/>
                                      </p:to>
                                    </p:set>
                                    <p:animEffect transition="in" filter="wipe(left)">
                                      <p:cBhvr>
                                        <p:cTn id="76" dur="500"/>
                                        <p:tgtEl>
                                          <p:spTgt spid="25">
                                            <p:txEl>
                                              <p:pRg st="0" end="0"/>
                                            </p:txEl>
                                          </p:spTgt>
                                        </p:tgtEl>
                                      </p:cBhvr>
                                    </p:animEffect>
                                  </p:childTnLst>
                                </p:cTn>
                              </p:par>
                            </p:childTnLst>
                          </p:cTn>
                        </p:par>
                        <p:par>
                          <p:cTn id="77" fill="hold">
                            <p:stCondLst>
                              <p:cond delay="8500"/>
                            </p:stCondLst>
                            <p:childTnLst>
                              <p:par>
                                <p:cTn id="78" presetID="2" presetClass="entr" presetSubtype="8" decel="100000" fill="hold" grpId="0" nodeType="afterEffect">
                                  <p:stCondLst>
                                    <p:cond delay="25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0-#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childTnLst>
                          </p:cTn>
                        </p:par>
                        <p:par>
                          <p:cTn id="82" fill="hold">
                            <p:stCondLst>
                              <p:cond delay="9250"/>
                            </p:stCondLst>
                            <p:childTnLst>
                              <p:par>
                                <p:cTn id="83" presetID="22" presetClass="entr" presetSubtype="1" fill="hold"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up)">
                                      <p:cBhvr>
                                        <p:cTn id="85" dur="250"/>
                                        <p:tgtEl>
                                          <p:spTgt spid="27"/>
                                        </p:tgtEl>
                                      </p:cBhvr>
                                    </p:animEffect>
                                  </p:childTnLst>
                                </p:cTn>
                              </p:par>
                            </p:childTnLst>
                          </p:cTn>
                        </p:par>
                        <p:par>
                          <p:cTn id="86" fill="hold">
                            <p:stCondLst>
                              <p:cond delay="9500"/>
                            </p:stCondLst>
                            <p:childTnLst>
                              <p:par>
                                <p:cTn id="87" presetID="22" presetClass="entr" presetSubtype="8" fill="hold" grpId="0" nodeType="after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wipe(left)">
                                      <p:cBhvr>
                                        <p:cTn id="89" dur="500"/>
                                        <p:tgtEl>
                                          <p:spTgt spid="26"/>
                                        </p:tgtEl>
                                      </p:cBhvr>
                                    </p:animEffect>
                                  </p:childTnLst>
                                </p:cTn>
                              </p:par>
                            </p:childTnLst>
                          </p:cTn>
                        </p:par>
                        <p:par>
                          <p:cTn id="90" fill="hold">
                            <p:stCondLst>
                              <p:cond delay="10000"/>
                            </p:stCondLst>
                            <p:childTnLst>
                              <p:par>
                                <p:cTn id="91" presetID="22" presetClass="entr" presetSubtype="8" fill="hold" grpId="0" nodeType="afterEffect">
                                  <p:stCondLst>
                                    <p:cond delay="0"/>
                                  </p:stCondLst>
                                  <p:childTnLst>
                                    <p:set>
                                      <p:cBhvr>
                                        <p:cTn id="92" dur="1" fill="hold">
                                          <p:stCondLst>
                                            <p:cond delay="0"/>
                                          </p:stCondLst>
                                        </p:cTn>
                                        <p:tgtEl>
                                          <p:spTgt spid="29">
                                            <p:txEl>
                                              <p:pRg st="0" end="0"/>
                                            </p:txEl>
                                          </p:spTgt>
                                        </p:tgtEl>
                                        <p:attrNameLst>
                                          <p:attrName>style.visibility</p:attrName>
                                        </p:attrNameLst>
                                      </p:cBhvr>
                                      <p:to>
                                        <p:strVal val="visible"/>
                                      </p:to>
                                    </p:set>
                                    <p:animEffect transition="in" filter="wipe(left)">
                                      <p:cBhvr>
                                        <p:cTn id="9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8" grpId="0" animBg="1"/>
      <p:bldP spid="22" grpId="0" animBg="1"/>
      <p:bldP spid="26"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p:tmplLst>
          <p:tmpl>
            <p:tnLst>
              <p:par>
                <p:cTn presetID="2" presetClass="entr" presetSubtype="8" decel="100000" fill="hold" nodeType="after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6" grpId="0">
        <p:tmplLst>
          <p:tmpl>
            <p:tnLst>
              <p:par>
                <p:cTn presetID="2" presetClass="entr" presetSubtype="8" decel="100000" fill="hold" nodeType="after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20" grpId="0">
        <p:tmplLst>
          <p:tmpl>
            <p:tnLst>
              <p:par>
                <p:cTn presetID="2" presetClass="entr" presetSubtype="8" decel="100000" fill="hold" nodeType="after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2" presetClass="entr" presetSubtype="8"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wipe(left)">
                      <p:cBhvr>
                        <p:cTn dur="500"/>
                        <p:tgtEl>
                          <p:spTgt spid="21"/>
                        </p:tgtEl>
                      </p:cBhvr>
                    </p:animEffect>
                  </p:childTnLst>
                </p:cTn>
              </p:par>
            </p:tnLst>
          </p:tmpl>
        </p:tmplLst>
      </p:bldP>
      <p:bldP spid="24" grpId="0">
        <p:tmplLst>
          <p:tmpl>
            <p:tnLst>
              <p:par>
                <p:cTn presetID="2" presetClass="entr" presetSubtype="8" decel="100000"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0-#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8" grpId="0">
        <p:tmplLst>
          <p:tmpl>
            <p:tnLst>
              <p:par>
                <p:cTn presetID="2" presetClass="entr" presetSubtype="8" decel="100000"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 Features">
    <p:spTree>
      <p:nvGrpSpPr>
        <p:cNvPr id="1" name=""/>
        <p:cNvGrpSpPr/>
        <p:nvPr/>
      </p:nvGrpSpPr>
      <p:grpSpPr>
        <a:xfrm>
          <a:off x="0" y="0"/>
          <a:ext cx="0" cy="0"/>
          <a:chOff x="0" y="0"/>
          <a:chExt cx="0" cy="0"/>
        </a:xfrm>
      </p:grpSpPr>
      <p:sp>
        <p:nvSpPr>
          <p:cNvPr id="27" name="正方形/長方形 26"/>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28" name="直線コネクタ 27"/>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457207" y="1883408"/>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 name="円/楕円 6"/>
          <p:cNvSpPr/>
          <p:nvPr/>
        </p:nvSpPr>
        <p:spPr>
          <a:xfrm>
            <a:off x="539437"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図プレースホルダー 7"/>
          <p:cNvSpPr>
            <a:spLocks noGrp="1"/>
          </p:cNvSpPr>
          <p:nvPr>
            <p:ph type="pic" sz="quarter" idx="12" hasCustomPrompt="1"/>
          </p:nvPr>
        </p:nvSpPr>
        <p:spPr>
          <a:xfrm>
            <a:off x="64804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9" name="テキスト プレースホルダー 5"/>
          <p:cNvSpPr>
            <a:spLocks noGrp="1"/>
          </p:cNvSpPr>
          <p:nvPr>
            <p:ph type="body" sz="quarter" idx="14" hasCustomPrompt="1"/>
          </p:nvPr>
        </p:nvSpPr>
        <p:spPr>
          <a:xfrm>
            <a:off x="1135673" y="2550615"/>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0" name="テキスト プレースホルダー 5"/>
          <p:cNvSpPr>
            <a:spLocks noGrp="1"/>
          </p:cNvSpPr>
          <p:nvPr>
            <p:ph type="body" sz="quarter" idx="15" hasCustomPrompt="1"/>
          </p:nvPr>
        </p:nvSpPr>
        <p:spPr>
          <a:xfrm>
            <a:off x="1134934" y="212516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1" name="円/楕円 10"/>
          <p:cNvSpPr/>
          <p:nvPr/>
        </p:nvSpPr>
        <p:spPr>
          <a:xfrm>
            <a:off x="4603587" y="1883408"/>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円/楕円 11"/>
          <p:cNvSpPr/>
          <p:nvPr/>
        </p:nvSpPr>
        <p:spPr>
          <a:xfrm>
            <a:off x="4685816" y="199306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3" name="図プレースホルダー 7"/>
          <p:cNvSpPr>
            <a:spLocks noGrp="1"/>
          </p:cNvSpPr>
          <p:nvPr>
            <p:ph type="pic" sz="quarter" idx="23" hasCustomPrompt="1"/>
          </p:nvPr>
        </p:nvSpPr>
        <p:spPr>
          <a:xfrm>
            <a:off x="4794428" y="213790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4" name="テキスト プレースホルダー 5"/>
          <p:cNvSpPr>
            <a:spLocks noGrp="1"/>
          </p:cNvSpPr>
          <p:nvPr>
            <p:ph type="body" sz="quarter" idx="24" hasCustomPrompt="1"/>
          </p:nvPr>
        </p:nvSpPr>
        <p:spPr>
          <a:xfrm>
            <a:off x="5281468" y="2550615"/>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5" name="テキスト プレースホルダー 5"/>
          <p:cNvSpPr>
            <a:spLocks noGrp="1"/>
          </p:cNvSpPr>
          <p:nvPr>
            <p:ph type="body" sz="quarter" idx="25" hasCustomPrompt="1"/>
          </p:nvPr>
        </p:nvSpPr>
        <p:spPr>
          <a:xfrm>
            <a:off x="5280730" y="212516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円/楕円 15"/>
          <p:cNvSpPr/>
          <p:nvPr/>
        </p:nvSpPr>
        <p:spPr>
          <a:xfrm>
            <a:off x="457207" y="3241886"/>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7" name="円/楕円 16"/>
          <p:cNvSpPr/>
          <p:nvPr/>
        </p:nvSpPr>
        <p:spPr>
          <a:xfrm>
            <a:off x="539437"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8" name="図プレースホルダー 7"/>
          <p:cNvSpPr>
            <a:spLocks noGrp="1"/>
          </p:cNvSpPr>
          <p:nvPr>
            <p:ph type="pic" sz="quarter" idx="26" hasCustomPrompt="1"/>
          </p:nvPr>
        </p:nvSpPr>
        <p:spPr>
          <a:xfrm>
            <a:off x="648048" y="349638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19" name="テキスト プレースホルダー 5"/>
          <p:cNvSpPr>
            <a:spLocks noGrp="1"/>
          </p:cNvSpPr>
          <p:nvPr>
            <p:ph type="body" sz="quarter" idx="27" hasCustomPrompt="1"/>
          </p:nvPr>
        </p:nvSpPr>
        <p:spPr>
          <a:xfrm>
            <a:off x="1135673" y="390909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8" hasCustomPrompt="1"/>
          </p:nvPr>
        </p:nvSpPr>
        <p:spPr>
          <a:xfrm>
            <a:off x="1134934" y="348364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1" name="円/楕円 20"/>
          <p:cNvSpPr/>
          <p:nvPr/>
        </p:nvSpPr>
        <p:spPr>
          <a:xfrm>
            <a:off x="4603587" y="3241886"/>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2" name="円/楕円 21"/>
          <p:cNvSpPr/>
          <p:nvPr/>
        </p:nvSpPr>
        <p:spPr>
          <a:xfrm>
            <a:off x="4685816" y="3351540"/>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図プレースホルダー 7"/>
          <p:cNvSpPr>
            <a:spLocks noGrp="1"/>
          </p:cNvSpPr>
          <p:nvPr>
            <p:ph type="pic" sz="quarter" idx="29" hasCustomPrompt="1"/>
          </p:nvPr>
        </p:nvSpPr>
        <p:spPr>
          <a:xfrm>
            <a:off x="4794428" y="3496388"/>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4" name="テキスト プレースホルダー 5"/>
          <p:cNvSpPr>
            <a:spLocks noGrp="1"/>
          </p:cNvSpPr>
          <p:nvPr>
            <p:ph type="body" sz="quarter" idx="30" hasCustomPrompt="1"/>
          </p:nvPr>
        </p:nvSpPr>
        <p:spPr>
          <a:xfrm>
            <a:off x="5281468" y="3909093"/>
            <a:ext cx="3299169" cy="72348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テキスト プレースホルダー 5"/>
          <p:cNvSpPr>
            <a:spLocks noGrp="1"/>
          </p:cNvSpPr>
          <p:nvPr>
            <p:ph type="body" sz="quarter" idx="31" hasCustomPrompt="1"/>
          </p:nvPr>
        </p:nvSpPr>
        <p:spPr>
          <a:xfrm>
            <a:off x="5280730" y="3483649"/>
            <a:ext cx="330115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6"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cxnSp>
        <p:nvCxnSpPr>
          <p:cNvPr id="29" name="直線コネクタ 28"/>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48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arn(outVertical)">
                                      <p:cBhvr>
                                        <p:cTn id="12" dur="500"/>
                                        <p:tgtEl>
                                          <p:spTgt spid="27"/>
                                        </p:tgtEl>
                                      </p:cBhvr>
                                    </p:animEffect>
                                  </p:childTnLst>
                                </p:cTn>
                              </p:par>
                              <p:par>
                                <p:cTn id="13" presetID="22" presetClass="entr" presetSubtype="8" fill="hold" nodeType="withEffect">
                                  <p:stCondLst>
                                    <p:cond delay="25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1000"/>
                                        <p:tgtEl>
                                          <p:spTgt spid="28"/>
                                        </p:tgtEl>
                                      </p:cBhvr>
                                    </p:animEffect>
                                  </p:childTnLst>
                                </p:cTn>
                              </p:par>
                              <p:par>
                                <p:cTn id="16" presetID="22" presetClass="entr" presetSubtype="2" fill="hold" nodeType="withEffect">
                                  <p:stCondLst>
                                    <p:cond delay="25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1000"/>
                                        <p:tgtEl>
                                          <p:spTgt spid="29"/>
                                        </p:tgtEl>
                                      </p:cBhvr>
                                    </p:animEffect>
                                  </p:childTnLst>
                                </p:cTn>
                              </p:par>
                            </p:childTnLst>
                          </p:cTn>
                        </p:par>
                        <p:par>
                          <p:cTn id="19" fill="hold">
                            <p:stCondLst>
                              <p:cond delay="1750"/>
                            </p:stCondLst>
                            <p:childTnLst>
                              <p:par>
                                <p:cTn id="20" presetID="2" presetClass="entr" presetSubtype="4"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childTnLst>
                          </p:cTn>
                        </p:par>
                        <p:par>
                          <p:cTn id="24" fill="hold">
                            <p:stCondLst>
                              <p:cond delay="2250"/>
                            </p:stCondLst>
                            <p:childTnLst>
                              <p:par>
                                <p:cTn id="25" presetID="21" presetClass="entr" presetSubtype="1"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heel(1)">
                                      <p:cBhvr>
                                        <p:cTn id="27" dur="1000"/>
                                        <p:tgtEl>
                                          <p:spTgt spid="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childTnLst>
                                </p:cTn>
                              </p:par>
                            </p:childTnLst>
                          </p:cTn>
                        </p:par>
                        <p:par>
                          <p:cTn id="31" fill="hold">
                            <p:stCondLst>
                              <p:cond delay="3250"/>
                            </p:stCondLst>
                            <p:childTnLst>
                              <p:par>
                                <p:cTn id="32" presetID="2" presetClass="entr" presetSubtype="4" decel="100000" fill="hold" grpId="0" nodeType="after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 calcmode="lin" valueType="num">
                                      <p:cBhvr additive="base">
                                        <p:cTn id="34"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3750"/>
                            </p:stCondLst>
                            <p:childTnLst>
                              <p:par>
                                <p:cTn id="37" presetID="22" presetClass="entr" presetSubtype="8" fill="hold" grpId="0" nodeType="after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animEffect transition="in" filter="wipe(left)">
                                      <p:cBhvr>
                                        <p:cTn id="39" dur="500"/>
                                        <p:tgtEl>
                                          <p:spTgt spid="9">
                                            <p:txEl>
                                              <p:pRg st="0" end="0"/>
                                            </p:txEl>
                                          </p:spTgt>
                                        </p:tgtEl>
                                      </p:cBhvr>
                                    </p:animEffect>
                                  </p:childTnLst>
                                </p:cTn>
                              </p:par>
                            </p:childTnLst>
                          </p:cTn>
                        </p:par>
                        <p:par>
                          <p:cTn id="40" fill="hold">
                            <p:stCondLst>
                              <p:cond delay="4250"/>
                            </p:stCondLst>
                            <p:childTnLst>
                              <p:par>
                                <p:cTn id="41" presetID="2" presetClass="entr" presetSubtype="4" decel="10000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ppt_x"/>
                                          </p:val>
                                        </p:tav>
                                        <p:tav tm="100000">
                                          <p:val>
                                            <p:strVal val="#ppt_x"/>
                                          </p:val>
                                        </p:tav>
                                      </p:tavLst>
                                    </p:anim>
                                    <p:anim calcmode="lin" valueType="num">
                                      <p:cBhvr additive="base">
                                        <p:cTn id="44" dur="500" fill="hold"/>
                                        <p:tgtEl>
                                          <p:spTgt spid="11"/>
                                        </p:tgtEl>
                                        <p:attrNameLst>
                                          <p:attrName>ppt_y</p:attrName>
                                        </p:attrNameLst>
                                      </p:cBhvr>
                                      <p:tavLst>
                                        <p:tav tm="0">
                                          <p:val>
                                            <p:strVal val="1+#ppt_h/2"/>
                                          </p:val>
                                        </p:tav>
                                        <p:tav tm="100000">
                                          <p:val>
                                            <p:strVal val="#ppt_y"/>
                                          </p:val>
                                        </p:tav>
                                      </p:tavLst>
                                    </p:anim>
                                  </p:childTnLst>
                                </p:cTn>
                              </p:par>
                            </p:childTnLst>
                          </p:cTn>
                        </p:par>
                        <p:par>
                          <p:cTn id="45" fill="hold">
                            <p:stCondLst>
                              <p:cond delay="4750"/>
                            </p:stCondLst>
                            <p:childTnLst>
                              <p:par>
                                <p:cTn id="46" presetID="21" presetClass="entr" presetSubtype="1"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heel(1)">
                                      <p:cBhvr>
                                        <p:cTn id="48" dur="1000"/>
                                        <p:tgtEl>
                                          <p:spTgt spid="1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childTnLst>
                                </p:cTn>
                              </p:par>
                            </p:childTnLst>
                          </p:cTn>
                        </p:par>
                        <p:par>
                          <p:cTn id="52" fill="hold">
                            <p:stCondLst>
                              <p:cond delay="5750"/>
                            </p:stCondLst>
                            <p:childTnLst>
                              <p:par>
                                <p:cTn id="53" presetID="2" presetClass="entr" presetSubtype="4" decel="100000" fill="hold" grpId="0" nodeType="afterEffect">
                                  <p:stCondLst>
                                    <p:cond delay="0"/>
                                  </p:stCondLst>
                                  <p:childTnLst>
                                    <p:set>
                                      <p:cBhvr>
                                        <p:cTn id="54" dur="1" fill="hold">
                                          <p:stCondLst>
                                            <p:cond delay="0"/>
                                          </p:stCondLst>
                                        </p:cTn>
                                        <p:tgtEl>
                                          <p:spTgt spid="15">
                                            <p:txEl>
                                              <p:pRg st="0" end="0"/>
                                            </p:txEl>
                                          </p:spTgt>
                                        </p:tgtEl>
                                        <p:attrNameLst>
                                          <p:attrName>style.visibility</p:attrName>
                                        </p:attrNameLst>
                                      </p:cBhvr>
                                      <p:to>
                                        <p:strVal val="visible"/>
                                      </p:to>
                                    </p:set>
                                    <p:anim calcmode="lin" valueType="num">
                                      <p:cBhvr additive="base">
                                        <p:cTn id="55"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14">
                                            <p:txEl>
                                              <p:pRg st="0" end="0"/>
                                            </p:txEl>
                                          </p:spTgt>
                                        </p:tgtEl>
                                        <p:attrNameLst>
                                          <p:attrName>style.visibility</p:attrName>
                                        </p:attrNameLst>
                                      </p:cBhvr>
                                      <p:to>
                                        <p:strVal val="visible"/>
                                      </p:to>
                                    </p:set>
                                    <p:animEffect transition="in" filter="wipe(left)">
                                      <p:cBhvr>
                                        <p:cTn id="60" dur="500"/>
                                        <p:tgtEl>
                                          <p:spTgt spid="14">
                                            <p:txEl>
                                              <p:pRg st="0" end="0"/>
                                            </p:txEl>
                                          </p:spTgt>
                                        </p:tgtEl>
                                      </p:cBhvr>
                                    </p:animEffect>
                                  </p:childTnLst>
                                </p:cTn>
                              </p:par>
                            </p:childTnLst>
                          </p:cTn>
                        </p:par>
                        <p:par>
                          <p:cTn id="61" fill="hold">
                            <p:stCondLst>
                              <p:cond delay="6750"/>
                            </p:stCondLst>
                            <p:childTnLst>
                              <p:par>
                                <p:cTn id="62" presetID="2" presetClass="entr" presetSubtype="4" decel="10000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1+#ppt_h/2"/>
                                          </p:val>
                                        </p:tav>
                                        <p:tav tm="100000">
                                          <p:val>
                                            <p:strVal val="#ppt_y"/>
                                          </p:val>
                                        </p:tav>
                                      </p:tavLst>
                                    </p:anim>
                                  </p:childTnLst>
                                </p:cTn>
                              </p:par>
                            </p:childTnLst>
                          </p:cTn>
                        </p:par>
                        <p:par>
                          <p:cTn id="66" fill="hold">
                            <p:stCondLst>
                              <p:cond delay="7250"/>
                            </p:stCondLst>
                            <p:childTnLst>
                              <p:par>
                                <p:cTn id="67" presetID="21" presetClass="entr" presetSubtype="1"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heel(1)">
                                      <p:cBhvr>
                                        <p:cTn id="69" dur="1000"/>
                                        <p:tgtEl>
                                          <p:spTgt spid="1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8250"/>
                            </p:stCondLst>
                            <p:childTnLst>
                              <p:par>
                                <p:cTn id="74" presetID="2" presetClass="entr" presetSubtype="4" decel="10000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 calcmode="lin" valueType="num">
                                      <p:cBhvr additive="base">
                                        <p:cTn id="76"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7"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8" fill="hold">
                            <p:stCondLst>
                              <p:cond delay="8750"/>
                            </p:stCondLst>
                            <p:childTnLst>
                              <p:par>
                                <p:cTn id="79" presetID="22" presetClass="entr" presetSubtype="8"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Effect transition="in" filter="wipe(left)">
                                      <p:cBhvr>
                                        <p:cTn id="81" dur="500"/>
                                        <p:tgtEl>
                                          <p:spTgt spid="19">
                                            <p:txEl>
                                              <p:pRg st="0" end="0"/>
                                            </p:txEl>
                                          </p:spTgt>
                                        </p:tgtEl>
                                      </p:cBhvr>
                                    </p:animEffect>
                                  </p:childTnLst>
                                </p:cTn>
                              </p:par>
                            </p:childTnLst>
                          </p:cTn>
                        </p:par>
                        <p:par>
                          <p:cTn id="82" fill="hold">
                            <p:stCondLst>
                              <p:cond delay="9250"/>
                            </p:stCondLst>
                            <p:childTnLst>
                              <p:par>
                                <p:cTn id="83" presetID="2" presetClass="entr" presetSubtype="4" decel="100000"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500" fill="hold"/>
                                        <p:tgtEl>
                                          <p:spTgt spid="21"/>
                                        </p:tgtEl>
                                        <p:attrNameLst>
                                          <p:attrName>ppt_x</p:attrName>
                                        </p:attrNameLst>
                                      </p:cBhvr>
                                      <p:tavLst>
                                        <p:tav tm="0">
                                          <p:val>
                                            <p:strVal val="#ppt_x"/>
                                          </p:val>
                                        </p:tav>
                                        <p:tav tm="100000">
                                          <p:val>
                                            <p:strVal val="#ppt_x"/>
                                          </p:val>
                                        </p:tav>
                                      </p:tavLst>
                                    </p:anim>
                                    <p:anim calcmode="lin" valueType="num">
                                      <p:cBhvr additive="base">
                                        <p:cTn id="86" dur="5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9750"/>
                            </p:stCondLst>
                            <p:childTnLst>
                              <p:par>
                                <p:cTn id="88" presetID="21" presetClass="entr" presetSubtype="1"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heel(1)">
                                      <p:cBhvr>
                                        <p:cTn id="90" dur="10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fade">
                                      <p:cBhvr>
                                        <p:cTn id="93" dur="1000"/>
                                        <p:tgtEl>
                                          <p:spTgt spid="23"/>
                                        </p:tgtEl>
                                      </p:cBhvr>
                                    </p:animEffect>
                                  </p:childTnLst>
                                </p:cTn>
                              </p:par>
                            </p:childTnLst>
                          </p:cTn>
                        </p:par>
                        <p:par>
                          <p:cTn id="94" fill="hold">
                            <p:stCondLst>
                              <p:cond delay="10750"/>
                            </p:stCondLst>
                            <p:childTnLst>
                              <p:par>
                                <p:cTn id="95" presetID="2" presetClass="entr" presetSubtype="4" decel="100000" fill="hold" grpId="0" nodeType="afterEffect">
                                  <p:stCondLst>
                                    <p:cond delay="0"/>
                                  </p:stCondLst>
                                  <p:childTnLst>
                                    <p:set>
                                      <p:cBhvr>
                                        <p:cTn id="96" dur="1" fill="hold">
                                          <p:stCondLst>
                                            <p:cond delay="0"/>
                                          </p:stCondLst>
                                        </p:cTn>
                                        <p:tgtEl>
                                          <p:spTgt spid="25">
                                            <p:txEl>
                                              <p:pRg st="0" end="0"/>
                                            </p:txEl>
                                          </p:spTgt>
                                        </p:tgtEl>
                                        <p:attrNameLst>
                                          <p:attrName>style.visibility</p:attrName>
                                        </p:attrNameLst>
                                      </p:cBhvr>
                                      <p:to>
                                        <p:strVal val="visible"/>
                                      </p:to>
                                    </p:set>
                                    <p:anim calcmode="lin" valueType="num">
                                      <p:cBhvr additive="base">
                                        <p:cTn id="9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11250"/>
                            </p:stCondLst>
                            <p:childTnLst>
                              <p:par>
                                <p:cTn id="100" presetID="22" presetClass="entr" presetSubtype="8" fill="hold" grpId="0" nodeType="afterEffect">
                                  <p:stCondLst>
                                    <p:cond delay="0"/>
                                  </p:stCondLst>
                                  <p:childTnLst>
                                    <p:set>
                                      <p:cBhvr>
                                        <p:cTn id="101" dur="1" fill="hold">
                                          <p:stCondLst>
                                            <p:cond delay="0"/>
                                          </p:stCondLst>
                                        </p:cTn>
                                        <p:tgtEl>
                                          <p:spTgt spid="24">
                                            <p:txEl>
                                              <p:pRg st="0" end="0"/>
                                            </p:txEl>
                                          </p:spTgt>
                                        </p:tgtEl>
                                        <p:attrNameLst>
                                          <p:attrName>style.visibility</p:attrName>
                                        </p:attrNameLst>
                                      </p:cBhvr>
                                      <p:to>
                                        <p:strVal val="visible"/>
                                      </p:to>
                                    </p:set>
                                    <p:animEffect transition="in" filter="wipe(left)">
                                      <p:cBhvr>
                                        <p:cTn id="102" dur="500"/>
                                        <p:tgtEl>
                                          <p:spTgt spid="24">
                                            <p:txEl>
                                              <p:pRg st="0" end="0"/>
                                            </p:txEl>
                                          </p:spTgt>
                                        </p:tgtEl>
                                      </p:cBhvr>
                                    </p:animEffect>
                                  </p:childTnLst>
                                </p:cTn>
                              </p:par>
                            </p:childTnLst>
                          </p:cTn>
                        </p:par>
                        <p:par>
                          <p:cTn id="103" fill="hold">
                            <p:stCondLst>
                              <p:cond delay="11750"/>
                            </p:stCondLst>
                            <p:childTnLst>
                              <p:par>
                                <p:cTn id="104" presetID="2" presetClass="entr" presetSubtype="4" decel="100000" fill="hold" grpId="0" nodeType="afterEffect">
                                  <p:stCondLst>
                                    <p:cond delay="250"/>
                                  </p:stCondLst>
                                  <p:childTnLst>
                                    <p:set>
                                      <p:cBhvr>
                                        <p:cTn id="105" dur="1" fill="hold">
                                          <p:stCondLst>
                                            <p:cond delay="0"/>
                                          </p:stCondLst>
                                        </p:cTn>
                                        <p:tgtEl>
                                          <p:spTgt spid="26"/>
                                        </p:tgtEl>
                                        <p:attrNameLst>
                                          <p:attrName>style.visibility</p:attrName>
                                        </p:attrNameLst>
                                      </p:cBhvr>
                                      <p:to>
                                        <p:strVal val="visible"/>
                                      </p:to>
                                    </p:set>
                                    <p:anim calcmode="lin" valueType="num">
                                      <p:cBhvr additive="base">
                                        <p:cTn id="106" dur="500" fill="hold"/>
                                        <p:tgtEl>
                                          <p:spTgt spid="26"/>
                                        </p:tgtEl>
                                        <p:attrNameLst>
                                          <p:attrName>ppt_x</p:attrName>
                                        </p:attrNameLst>
                                      </p:cBhvr>
                                      <p:tavLst>
                                        <p:tav tm="0">
                                          <p:val>
                                            <p:strVal val="#ppt_x"/>
                                          </p:val>
                                        </p:tav>
                                        <p:tav tm="100000">
                                          <p:val>
                                            <p:strVal val="#ppt_x"/>
                                          </p:val>
                                        </p:tav>
                                      </p:tavLst>
                                    </p:anim>
                                    <p:anim calcmode="lin" valueType="num">
                                      <p:cBhvr additive="base">
                                        <p:cTn id="10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build="p">
        <p:tmplLst>
          <p:tmpl lvl="1">
            <p:tnLst>
              <p:par>
                <p:cTn presetID="2" presetClass="entr" presetSubtype="4" decel="10000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ppt_x"/>
                          </p:val>
                        </p:tav>
                        <p:tav tm="100000">
                          <p:val>
                            <p:strVal val="#ppt_x"/>
                          </p:val>
                        </p:tav>
                      </p:tavLst>
                    </p:anim>
                    <p:anim calcmode="lin" valueType="num">
                      <p:cBhvr additive="base">
                        <p:cTn dur="500" fill="hold"/>
                        <p:tgtEl>
                          <p:spTgt spid="10"/>
                        </p:tgtEl>
                        <p:attrNameLst>
                          <p:attrName>ppt_y</p:attrName>
                        </p:attrNameLst>
                      </p:cBhvr>
                      <p:tavLst>
                        <p:tav tm="0">
                          <p:val>
                            <p:strVal val="1+#ppt_h/2"/>
                          </p:val>
                        </p:tav>
                        <p:tav tm="100000">
                          <p:val>
                            <p:strVal val="#ppt_y"/>
                          </p:val>
                        </p:tav>
                      </p:tavLst>
                    </p:anim>
                  </p:childTnLst>
                </p:cTn>
              </p:par>
            </p:tnLst>
          </p:tmpl>
        </p:tmplLst>
      </p:bldP>
      <p:bldP spid="11" grpId="0" animBg="1"/>
      <p:bldP spid="12" grpId="0" animBg="1"/>
      <p:bldP spid="13" grpId="0"/>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4"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animBg="1"/>
      <p:bldP spid="18" grpId="0"/>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animBg="1"/>
      <p:bldP spid="22" grpId="0" animBg="1"/>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p:tmplLst>
          <p:tmpl>
            <p:tnLst>
              <p:par>
                <p:cTn presetID="2" presetClass="entr" presetSubtype="4"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Lst>
  </p:timing>
  <p:extLst mod="1">
    <p:ext uri="{DCECCB84-F9BA-43D5-87BE-67443E8EF086}">
      <p15:sldGuideLst xmlns:p15="http://schemas.microsoft.com/office/powerpoint/2012/main">
        <p15:guide id="1" orient="horz" pos="3240" userDrawn="1">
          <p15:clr>
            <a:srgbClr val="FBAE40"/>
          </p15:clr>
        </p15:guide>
        <p15:guide id="2" pos="5761"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ist with 4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1034907"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280915" y="2114212"/>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1036415"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282422" y="2780366"/>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1034907"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280915" y="3446517"/>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1034907"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280915" y="4112669"/>
            <a:ext cx="6806604" cy="436733"/>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37605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4750"/>
                            </p:stCondLst>
                            <p:childTnLst>
                              <p:par>
                                <p:cTn id="52" presetID="2" presetClass="entr" presetSubtype="4" decel="100000" fill="hold" grpId="0" nodeType="afterEffect">
                                  <p:stCondLst>
                                    <p:cond delay="250"/>
                                  </p:stCondLst>
                                  <p:childTnLst>
                                    <p:set>
                                      <p:cBhvr>
                                        <p:cTn id="53" dur="1" fill="hold">
                                          <p:stCondLst>
                                            <p:cond delay="0"/>
                                          </p:stCondLst>
                                        </p:cTn>
                                        <p:tgtEl>
                                          <p:spTgt spid="19"/>
                                        </p:tgtEl>
                                        <p:attrNameLst>
                                          <p:attrName>style.visibility</p:attrName>
                                        </p:attrNameLst>
                                      </p:cBhvr>
                                      <p:to>
                                        <p:strVal val="visible"/>
                                      </p:to>
                                    </p:set>
                                    <p:anim calcmode="lin" valueType="num">
                                      <p:cBhvr additive="base">
                                        <p:cTn id="54" dur="500" fill="hold"/>
                                        <p:tgtEl>
                                          <p:spTgt spid="19"/>
                                        </p:tgtEl>
                                        <p:attrNameLst>
                                          <p:attrName>ppt_x</p:attrName>
                                        </p:attrNameLst>
                                      </p:cBhvr>
                                      <p:tavLst>
                                        <p:tav tm="0">
                                          <p:val>
                                            <p:strVal val="#ppt_x"/>
                                          </p:val>
                                        </p:tav>
                                        <p:tav tm="100000">
                                          <p:val>
                                            <p:strVal val="#ppt_x"/>
                                          </p:val>
                                        </p:tav>
                                      </p:tavLst>
                                    </p:anim>
                                    <p:anim calcmode="lin" valueType="num">
                                      <p:cBhvr additive="base">
                                        <p:cTn id="5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List with 8 Items">
    <p:spTree>
      <p:nvGrpSpPr>
        <p:cNvPr id="1" name=""/>
        <p:cNvGrpSpPr/>
        <p:nvPr/>
      </p:nvGrpSpPr>
      <p:grpSpPr>
        <a:xfrm>
          <a:off x="0" y="0"/>
          <a:ext cx="0" cy="0"/>
          <a:chOff x="0" y="0"/>
          <a:chExt cx="0" cy="0"/>
        </a:xfrm>
      </p:grpSpPr>
      <p:sp>
        <p:nvSpPr>
          <p:cNvPr id="10" name="正方形/長方形 9"/>
          <p:cNvSpPr/>
          <p:nvPr/>
        </p:nvSpPr>
        <p:spPr>
          <a:xfrm>
            <a:off x="-21766" y="1543055"/>
            <a:ext cx="9196403" cy="3495675"/>
          </a:xfrm>
          <a:prstGeom prst="rect">
            <a:avLst/>
          </a:prstGeom>
          <a:blipFill dpi="0" rotWithShape="0">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cxnSp>
        <p:nvCxnSpPr>
          <p:cNvPr id="11" name="直線コネクタ 10"/>
          <p:cNvCxnSpPr/>
          <p:nvPr/>
        </p:nvCxnSpPr>
        <p:spPr>
          <a:xfrm>
            <a:off x="0" y="165462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0" y="4926148"/>
            <a:ext cx="9144000"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山形 5"/>
          <p:cNvSpPr/>
          <p:nvPr/>
        </p:nvSpPr>
        <p:spPr>
          <a:xfrm>
            <a:off x="912283"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7" name="テキスト プレースホルダー 5"/>
          <p:cNvSpPr>
            <a:spLocks noGrp="1"/>
          </p:cNvSpPr>
          <p:nvPr>
            <p:ph type="body" sz="quarter" idx="14" hasCustomPrompt="1"/>
          </p:nvPr>
        </p:nvSpPr>
        <p:spPr>
          <a:xfrm>
            <a:off x="1158296" y="207279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3" name="山形 12"/>
          <p:cNvSpPr/>
          <p:nvPr/>
        </p:nvSpPr>
        <p:spPr>
          <a:xfrm>
            <a:off x="913790"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5" hasCustomPrompt="1"/>
          </p:nvPr>
        </p:nvSpPr>
        <p:spPr>
          <a:xfrm>
            <a:off x="1159804" y="2738950"/>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5" name="山形 14"/>
          <p:cNvSpPr/>
          <p:nvPr/>
        </p:nvSpPr>
        <p:spPr>
          <a:xfrm>
            <a:off x="912283"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6" hasCustomPrompt="1"/>
          </p:nvPr>
        </p:nvSpPr>
        <p:spPr>
          <a:xfrm>
            <a:off x="1158296" y="3405103"/>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7" name="山形 16"/>
          <p:cNvSpPr/>
          <p:nvPr/>
        </p:nvSpPr>
        <p:spPr>
          <a:xfrm>
            <a:off x="912283"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7" hasCustomPrompt="1"/>
          </p:nvPr>
        </p:nvSpPr>
        <p:spPr>
          <a:xfrm>
            <a:off x="1158296" y="4071254"/>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19" name="テキスト プレースホルダー 5"/>
          <p:cNvSpPr>
            <a:spLocks noGrp="1"/>
          </p:cNvSpPr>
          <p:nvPr>
            <p:ph type="body" sz="quarter" idx="32" hasCustomPrompt="1"/>
          </p:nvPr>
        </p:nvSpPr>
        <p:spPr>
          <a:xfrm>
            <a:off x="568629" y="5076828"/>
            <a:ext cx="8006755" cy="1028848"/>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
        <p:nvSpPr>
          <p:cNvPr id="20" name="山形 19"/>
          <p:cNvSpPr/>
          <p:nvPr/>
        </p:nvSpPr>
        <p:spPr>
          <a:xfrm>
            <a:off x="4641306" y="219838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1" name="テキスト プレースホルダー 5"/>
          <p:cNvSpPr>
            <a:spLocks noGrp="1"/>
          </p:cNvSpPr>
          <p:nvPr>
            <p:ph type="body" sz="quarter" idx="33" hasCustomPrompt="1"/>
          </p:nvPr>
        </p:nvSpPr>
        <p:spPr>
          <a:xfrm>
            <a:off x="4887320" y="2072798"/>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2" name="山形 21"/>
          <p:cNvSpPr/>
          <p:nvPr/>
        </p:nvSpPr>
        <p:spPr>
          <a:xfrm>
            <a:off x="4642813" y="2864537"/>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3" name="テキスト プレースホルダー 5"/>
          <p:cNvSpPr>
            <a:spLocks noGrp="1"/>
          </p:cNvSpPr>
          <p:nvPr>
            <p:ph type="body" sz="quarter" idx="34" hasCustomPrompt="1"/>
          </p:nvPr>
        </p:nvSpPr>
        <p:spPr>
          <a:xfrm>
            <a:off x="4888823" y="2738950"/>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4" name="山形 23"/>
          <p:cNvSpPr/>
          <p:nvPr/>
        </p:nvSpPr>
        <p:spPr>
          <a:xfrm>
            <a:off x="4641306" y="3530686"/>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5" name="テキスト プレースホルダー 5"/>
          <p:cNvSpPr>
            <a:spLocks noGrp="1"/>
          </p:cNvSpPr>
          <p:nvPr>
            <p:ph type="body" sz="quarter" idx="35" hasCustomPrompt="1"/>
          </p:nvPr>
        </p:nvSpPr>
        <p:spPr>
          <a:xfrm>
            <a:off x="4887320" y="3405103"/>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
        <p:nvSpPr>
          <p:cNvPr id="26" name="山形 25"/>
          <p:cNvSpPr/>
          <p:nvPr/>
        </p:nvSpPr>
        <p:spPr>
          <a:xfrm>
            <a:off x="4641306" y="4196843"/>
            <a:ext cx="190283" cy="253755"/>
          </a:xfrm>
          <a:prstGeom prst="chevron">
            <a:avLst/>
          </a:prstGeom>
          <a:blipFill dpi="0" rotWithShape="0">
            <a:blip r:embed="rId3"/>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7" name="テキスト プレースホルダー 5"/>
          <p:cNvSpPr>
            <a:spLocks noGrp="1"/>
          </p:cNvSpPr>
          <p:nvPr>
            <p:ph type="body" sz="quarter" idx="36" hasCustomPrompt="1"/>
          </p:nvPr>
        </p:nvSpPr>
        <p:spPr>
          <a:xfrm>
            <a:off x="4887320" y="4071254"/>
            <a:ext cx="3327799" cy="436733"/>
          </a:xfrm>
          <a:prstGeom prst="rect">
            <a:avLst/>
          </a:prstGeom>
        </p:spPr>
        <p:txBody>
          <a:bodyPr anchor="t">
            <a:noAutofit/>
          </a:bodyPr>
          <a:lstStyle>
            <a:lvl1pPr marL="0" indent="0" algn="l">
              <a:lnSpc>
                <a:spcPct val="120000"/>
              </a:lnSpc>
              <a:spcBef>
                <a:spcPts val="0"/>
              </a:spcBef>
              <a:buFontTx/>
              <a:buNone/>
              <a:defRPr sz="1800" baseline="0">
                <a:solidFill>
                  <a:schemeClr val="tx2"/>
                </a:solidFill>
                <a:latin typeface="+mj-lt"/>
              </a:defRPr>
            </a:lvl1pPr>
          </a:lstStyle>
          <a:p>
            <a:pPr lvl="0"/>
            <a:r>
              <a:rPr kumimoji="1" lang="en-US" altLang="ja-JP" dirty="0"/>
              <a:t>Text Here</a:t>
            </a:r>
          </a:p>
          <a:p>
            <a:pPr lvl="0"/>
            <a:endParaRPr kumimoji="1" lang="en-US" altLang="ja-JP" dirty="0"/>
          </a:p>
          <a:p>
            <a:pPr lvl="0"/>
            <a:endParaRPr kumimoji="1" lang="ja-JP" altLang="en-US" dirty="0"/>
          </a:p>
        </p:txBody>
      </p:sp>
    </p:spTree>
    <p:extLst>
      <p:ext uri="{BB962C8B-B14F-4D97-AF65-F5344CB8AC3E}">
        <p14:creationId xmlns:p14="http://schemas.microsoft.com/office/powerpoint/2010/main" val="25194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37"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par>
                                <p:cTn id="13" presetID="22" presetClass="entr" presetSubtype="8" fill="hold" nodeType="with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par>
                                <p:cTn id="16" presetID="22" presetClass="entr" presetSubtype="2" fill="hold" nodeType="withEffect">
                                  <p:stCondLst>
                                    <p:cond delay="250"/>
                                  </p:stCondLst>
                                  <p:childTnLst>
                                    <p:set>
                                      <p:cBhvr>
                                        <p:cTn id="17" dur="1" fill="hold">
                                          <p:stCondLst>
                                            <p:cond delay="0"/>
                                          </p:stCondLst>
                                        </p:cTn>
                                        <p:tgtEl>
                                          <p:spTgt spid="12"/>
                                        </p:tgtEl>
                                        <p:attrNameLst>
                                          <p:attrName>style.visibility</p:attrName>
                                        </p:attrNameLst>
                                      </p:cBhvr>
                                      <p:to>
                                        <p:strVal val="visible"/>
                                      </p:to>
                                    </p:set>
                                    <p:animEffect transition="in" filter="wipe(right)">
                                      <p:cBhvr>
                                        <p:cTn id="18" dur="1000"/>
                                        <p:tgtEl>
                                          <p:spTgt spid="12"/>
                                        </p:tgtEl>
                                      </p:cBhvr>
                                    </p:animEffect>
                                  </p:childTnLst>
                                </p:cTn>
                              </p:par>
                            </p:childTnLst>
                          </p:cTn>
                        </p:par>
                        <p:par>
                          <p:cTn id="19" fill="hold">
                            <p:stCondLst>
                              <p:cond delay="1750"/>
                            </p:stCondLst>
                            <p:childTnLst>
                              <p:par>
                                <p:cTn id="20" presetID="2" presetClass="entr" presetSubtype="2" decel="100000"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2" presetClass="entr" presetSubtype="2" fill="hold" grpId="0" nodeType="withEffect">
                                  <p:stCondLst>
                                    <p:cond delay="25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right)">
                                      <p:cBhvr>
                                        <p:cTn id="26" dur="500"/>
                                        <p:tgtEl>
                                          <p:spTgt spid="7">
                                            <p:txEl>
                                              <p:pRg st="0" end="0"/>
                                            </p:txEl>
                                          </p:spTgt>
                                        </p:tgtEl>
                                      </p:cBhvr>
                                    </p:animEffect>
                                  </p:childTnLst>
                                </p:cTn>
                              </p:par>
                            </p:childTnLst>
                          </p:cTn>
                        </p:par>
                        <p:par>
                          <p:cTn id="27" fill="hold">
                            <p:stCondLst>
                              <p:cond delay="2500"/>
                            </p:stCondLst>
                            <p:childTnLst>
                              <p:par>
                                <p:cTn id="28" presetID="2" presetClass="entr" presetSubtype="2" decel="10000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1+#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par>
                                <p:cTn id="32" presetID="22" presetClass="entr" presetSubtype="2" fill="hold" grpId="0" nodeType="withEffect">
                                  <p:stCondLst>
                                    <p:cond delay="25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right)">
                                      <p:cBhvr>
                                        <p:cTn id="34" dur="500"/>
                                        <p:tgtEl>
                                          <p:spTgt spid="14">
                                            <p:txEl>
                                              <p:pRg st="0" end="0"/>
                                            </p:txEl>
                                          </p:spTgt>
                                        </p:tgtEl>
                                      </p:cBhvr>
                                    </p:animEffect>
                                  </p:childTnLst>
                                </p:cTn>
                              </p:par>
                            </p:childTnLst>
                          </p:cTn>
                        </p:par>
                        <p:par>
                          <p:cTn id="35" fill="hold">
                            <p:stCondLst>
                              <p:cond delay="3250"/>
                            </p:stCondLst>
                            <p:childTnLst>
                              <p:par>
                                <p:cTn id="36" presetID="2" presetClass="entr" presetSubtype="2" decel="10000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1+#ppt_w/2"/>
                                          </p:val>
                                        </p:tav>
                                        <p:tav tm="100000">
                                          <p:val>
                                            <p:strVal val="#ppt_x"/>
                                          </p:val>
                                        </p:tav>
                                      </p:tavLst>
                                    </p:anim>
                                    <p:anim calcmode="lin" valueType="num">
                                      <p:cBhvr additive="base">
                                        <p:cTn id="39" dur="500" fill="hold"/>
                                        <p:tgtEl>
                                          <p:spTgt spid="15"/>
                                        </p:tgtEl>
                                        <p:attrNameLst>
                                          <p:attrName>ppt_y</p:attrName>
                                        </p:attrNameLst>
                                      </p:cBhvr>
                                      <p:tavLst>
                                        <p:tav tm="0">
                                          <p:val>
                                            <p:strVal val="#ppt_y"/>
                                          </p:val>
                                        </p:tav>
                                        <p:tav tm="100000">
                                          <p:val>
                                            <p:strVal val="#ppt_y"/>
                                          </p:val>
                                        </p:tav>
                                      </p:tavLst>
                                    </p:anim>
                                  </p:childTnLst>
                                </p:cTn>
                              </p:par>
                              <p:par>
                                <p:cTn id="40" presetID="22" presetClass="entr" presetSubtype="2" fill="hold" grpId="0" nodeType="withEffect">
                                  <p:stCondLst>
                                    <p:cond delay="25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wipe(right)">
                                      <p:cBhvr>
                                        <p:cTn id="42" dur="500"/>
                                        <p:tgtEl>
                                          <p:spTgt spid="16">
                                            <p:txEl>
                                              <p:pRg st="0" end="0"/>
                                            </p:txEl>
                                          </p:spTgt>
                                        </p:tgtEl>
                                      </p:cBhvr>
                                    </p:animEffect>
                                  </p:childTnLst>
                                </p:cTn>
                              </p:par>
                            </p:childTnLst>
                          </p:cTn>
                        </p:par>
                        <p:par>
                          <p:cTn id="43" fill="hold">
                            <p:stCondLst>
                              <p:cond delay="4000"/>
                            </p:stCondLst>
                            <p:childTnLst>
                              <p:par>
                                <p:cTn id="44" presetID="2" presetClass="entr" presetSubtype="2" decel="10000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1+#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22" presetClass="entr" presetSubtype="2" fill="hold" grpId="0" nodeType="withEffect">
                                  <p:stCondLst>
                                    <p:cond delay="25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wipe(right)">
                                      <p:cBhvr>
                                        <p:cTn id="50" dur="500"/>
                                        <p:tgtEl>
                                          <p:spTgt spid="18">
                                            <p:txEl>
                                              <p:pRg st="0" end="0"/>
                                            </p:txEl>
                                          </p:spTgt>
                                        </p:tgtEl>
                                      </p:cBhvr>
                                    </p:animEffect>
                                  </p:childTnLst>
                                </p:cTn>
                              </p:par>
                            </p:childTnLst>
                          </p:cTn>
                        </p:par>
                        <p:par>
                          <p:cTn id="51" fill="hold">
                            <p:stCondLst>
                              <p:cond delay="5500"/>
                            </p:stCondLst>
                            <p:childTnLst>
                              <p:par>
                                <p:cTn id="52" presetID="2" presetClass="entr" presetSubtype="2" decel="10000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500" fill="hold"/>
                                        <p:tgtEl>
                                          <p:spTgt spid="20"/>
                                        </p:tgtEl>
                                        <p:attrNameLst>
                                          <p:attrName>ppt_x</p:attrName>
                                        </p:attrNameLst>
                                      </p:cBhvr>
                                      <p:tavLst>
                                        <p:tav tm="0">
                                          <p:val>
                                            <p:strVal val="1+#ppt_w/2"/>
                                          </p:val>
                                        </p:tav>
                                        <p:tav tm="100000">
                                          <p:val>
                                            <p:strVal val="#ppt_x"/>
                                          </p:val>
                                        </p:tav>
                                      </p:tavLst>
                                    </p:anim>
                                    <p:anim calcmode="lin" valueType="num">
                                      <p:cBhvr additive="base">
                                        <p:cTn id="55" dur="500" fill="hold"/>
                                        <p:tgtEl>
                                          <p:spTgt spid="20"/>
                                        </p:tgtEl>
                                        <p:attrNameLst>
                                          <p:attrName>ppt_y</p:attrName>
                                        </p:attrNameLst>
                                      </p:cBhvr>
                                      <p:tavLst>
                                        <p:tav tm="0">
                                          <p:val>
                                            <p:strVal val="#ppt_y"/>
                                          </p:val>
                                        </p:tav>
                                        <p:tav tm="100000">
                                          <p:val>
                                            <p:strVal val="#ppt_y"/>
                                          </p:val>
                                        </p:tav>
                                      </p:tavLst>
                                    </p:anim>
                                  </p:childTnLst>
                                </p:cTn>
                              </p:par>
                              <p:par>
                                <p:cTn id="56" presetID="22" presetClass="entr" presetSubtype="2" fill="hold" grpId="0" nodeType="withEffect">
                                  <p:stCondLst>
                                    <p:cond delay="250"/>
                                  </p:stCondLst>
                                  <p:childTnLst>
                                    <p:set>
                                      <p:cBhvr>
                                        <p:cTn id="57" dur="1" fill="hold">
                                          <p:stCondLst>
                                            <p:cond delay="0"/>
                                          </p:stCondLst>
                                        </p:cTn>
                                        <p:tgtEl>
                                          <p:spTgt spid="21">
                                            <p:txEl>
                                              <p:pRg st="0" end="0"/>
                                            </p:txEl>
                                          </p:spTgt>
                                        </p:tgtEl>
                                        <p:attrNameLst>
                                          <p:attrName>style.visibility</p:attrName>
                                        </p:attrNameLst>
                                      </p:cBhvr>
                                      <p:to>
                                        <p:strVal val="visible"/>
                                      </p:to>
                                    </p:set>
                                    <p:animEffect transition="in" filter="wipe(right)">
                                      <p:cBhvr>
                                        <p:cTn id="58" dur="500"/>
                                        <p:tgtEl>
                                          <p:spTgt spid="21">
                                            <p:txEl>
                                              <p:pRg st="0" end="0"/>
                                            </p:txEl>
                                          </p:spTgt>
                                        </p:tgtEl>
                                      </p:cBhvr>
                                    </p:animEffect>
                                  </p:childTnLst>
                                </p:cTn>
                              </p:par>
                            </p:childTnLst>
                          </p:cTn>
                        </p:par>
                        <p:par>
                          <p:cTn id="59" fill="hold">
                            <p:stCondLst>
                              <p:cond delay="6250"/>
                            </p:stCondLst>
                            <p:childTnLst>
                              <p:par>
                                <p:cTn id="60" presetID="2" presetClass="entr" presetSubtype="2" decel="10000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1+#ppt_w/2"/>
                                          </p:val>
                                        </p:tav>
                                        <p:tav tm="100000">
                                          <p:val>
                                            <p:strVal val="#ppt_x"/>
                                          </p:val>
                                        </p:tav>
                                      </p:tavLst>
                                    </p:anim>
                                    <p:anim calcmode="lin" valueType="num">
                                      <p:cBhvr additive="base">
                                        <p:cTn id="63" dur="500" fill="hold"/>
                                        <p:tgtEl>
                                          <p:spTgt spid="22"/>
                                        </p:tgtEl>
                                        <p:attrNameLst>
                                          <p:attrName>ppt_y</p:attrName>
                                        </p:attrNameLst>
                                      </p:cBhvr>
                                      <p:tavLst>
                                        <p:tav tm="0">
                                          <p:val>
                                            <p:strVal val="#ppt_y"/>
                                          </p:val>
                                        </p:tav>
                                        <p:tav tm="100000">
                                          <p:val>
                                            <p:strVal val="#ppt_y"/>
                                          </p:val>
                                        </p:tav>
                                      </p:tavLst>
                                    </p:anim>
                                  </p:childTnLst>
                                </p:cTn>
                              </p:par>
                              <p:par>
                                <p:cTn id="64" presetID="22" presetClass="entr" presetSubtype="2" fill="hold" grpId="0" nodeType="withEffect">
                                  <p:stCondLst>
                                    <p:cond delay="250"/>
                                  </p:stCondLst>
                                  <p:childTnLst>
                                    <p:set>
                                      <p:cBhvr>
                                        <p:cTn id="65" dur="1" fill="hold">
                                          <p:stCondLst>
                                            <p:cond delay="0"/>
                                          </p:stCondLst>
                                        </p:cTn>
                                        <p:tgtEl>
                                          <p:spTgt spid="23">
                                            <p:txEl>
                                              <p:pRg st="0" end="0"/>
                                            </p:txEl>
                                          </p:spTgt>
                                        </p:tgtEl>
                                        <p:attrNameLst>
                                          <p:attrName>style.visibility</p:attrName>
                                        </p:attrNameLst>
                                      </p:cBhvr>
                                      <p:to>
                                        <p:strVal val="visible"/>
                                      </p:to>
                                    </p:set>
                                    <p:animEffect transition="in" filter="wipe(right)">
                                      <p:cBhvr>
                                        <p:cTn id="66" dur="500"/>
                                        <p:tgtEl>
                                          <p:spTgt spid="23">
                                            <p:txEl>
                                              <p:pRg st="0" end="0"/>
                                            </p:txEl>
                                          </p:spTgt>
                                        </p:tgtEl>
                                      </p:cBhvr>
                                    </p:animEffect>
                                  </p:childTnLst>
                                </p:cTn>
                              </p:par>
                            </p:childTnLst>
                          </p:cTn>
                        </p:par>
                        <p:par>
                          <p:cTn id="67" fill="hold">
                            <p:stCondLst>
                              <p:cond delay="7000"/>
                            </p:stCondLst>
                            <p:childTnLst>
                              <p:par>
                                <p:cTn id="68" presetID="2" presetClass="entr" presetSubtype="2" decel="100000" fill="hold" grpId="0" nodeType="after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additive="base">
                                        <p:cTn id="70" dur="500" fill="hold"/>
                                        <p:tgtEl>
                                          <p:spTgt spid="24"/>
                                        </p:tgtEl>
                                        <p:attrNameLst>
                                          <p:attrName>ppt_x</p:attrName>
                                        </p:attrNameLst>
                                      </p:cBhvr>
                                      <p:tavLst>
                                        <p:tav tm="0">
                                          <p:val>
                                            <p:strVal val="1+#ppt_w/2"/>
                                          </p:val>
                                        </p:tav>
                                        <p:tav tm="100000">
                                          <p:val>
                                            <p:strVal val="#ppt_x"/>
                                          </p:val>
                                        </p:tav>
                                      </p:tavLst>
                                    </p:anim>
                                    <p:anim calcmode="lin" valueType="num">
                                      <p:cBhvr additive="base">
                                        <p:cTn id="71" dur="500" fill="hold"/>
                                        <p:tgtEl>
                                          <p:spTgt spid="24"/>
                                        </p:tgtEl>
                                        <p:attrNameLst>
                                          <p:attrName>ppt_y</p:attrName>
                                        </p:attrNameLst>
                                      </p:cBhvr>
                                      <p:tavLst>
                                        <p:tav tm="0">
                                          <p:val>
                                            <p:strVal val="#ppt_y"/>
                                          </p:val>
                                        </p:tav>
                                        <p:tav tm="100000">
                                          <p:val>
                                            <p:strVal val="#ppt_y"/>
                                          </p:val>
                                        </p:tav>
                                      </p:tavLst>
                                    </p:anim>
                                  </p:childTnLst>
                                </p:cTn>
                              </p:par>
                              <p:par>
                                <p:cTn id="72" presetID="22" presetClass="entr" presetSubtype="2" fill="hold" grpId="0" nodeType="withEffect">
                                  <p:stCondLst>
                                    <p:cond delay="250"/>
                                  </p:stCondLst>
                                  <p:childTnLst>
                                    <p:set>
                                      <p:cBhvr>
                                        <p:cTn id="73" dur="1" fill="hold">
                                          <p:stCondLst>
                                            <p:cond delay="0"/>
                                          </p:stCondLst>
                                        </p:cTn>
                                        <p:tgtEl>
                                          <p:spTgt spid="25">
                                            <p:txEl>
                                              <p:pRg st="0" end="0"/>
                                            </p:txEl>
                                          </p:spTgt>
                                        </p:tgtEl>
                                        <p:attrNameLst>
                                          <p:attrName>style.visibility</p:attrName>
                                        </p:attrNameLst>
                                      </p:cBhvr>
                                      <p:to>
                                        <p:strVal val="visible"/>
                                      </p:to>
                                    </p:set>
                                    <p:animEffect transition="in" filter="wipe(right)">
                                      <p:cBhvr>
                                        <p:cTn id="74" dur="500"/>
                                        <p:tgtEl>
                                          <p:spTgt spid="25">
                                            <p:txEl>
                                              <p:pRg st="0" end="0"/>
                                            </p:txEl>
                                          </p:spTgt>
                                        </p:tgtEl>
                                      </p:cBhvr>
                                    </p:animEffect>
                                  </p:childTnLst>
                                </p:cTn>
                              </p:par>
                            </p:childTnLst>
                          </p:cTn>
                        </p:par>
                        <p:par>
                          <p:cTn id="75" fill="hold">
                            <p:stCondLst>
                              <p:cond delay="7750"/>
                            </p:stCondLst>
                            <p:childTnLst>
                              <p:par>
                                <p:cTn id="76" presetID="2" presetClass="entr" presetSubtype="2" decel="10000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 calcmode="lin" valueType="num">
                                      <p:cBhvr additive="base">
                                        <p:cTn id="78" dur="500" fill="hold"/>
                                        <p:tgtEl>
                                          <p:spTgt spid="26"/>
                                        </p:tgtEl>
                                        <p:attrNameLst>
                                          <p:attrName>ppt_x</p:attrName>
                                        </p:attrNameLst>
                                      </p:cBhvr>
                                      <p:tavLst>
                                        <p:tav tm="0">
                                          <p:val>
                                            <p:strVal val="1+#ppt_w/2"/>
                                          </p:val>
                                        </p:tav>
                                        <p:tav tm="100000">
                                          <p:val>
                                            <p:strVal val="#ppt_x"/>
                                          </p:val>
                                        </p:tav>
                                      </p:tavLst>
                                    </p:anim>
                                    <p:anim calcmode="lin" valueType="num">
                                      <p:cBhvr additive="base">
                                        <p:cTn id="79" dur="500" fill="hold"/>
                                        <p:tgtEl>
                                          <p:spTgt spid="26"/>
                                        </p:tgtEl>
                                        <p:attrNameLst>
                                          <p:attrName>ppt_y</p:attrName>
                                        </p:attrNameLst>
                                      </p:cBhvr>
                                      <p:tavLst>
                                        <p:tav tm="0">
                                          <p:val>
                                            <p:strVal val="#ppt_y"/>
                                          </p:val>
                                        </p:tav>
                                        <p:tav tm="100000">
                                          <p:val>
                                            <p:strVal val="#ppt_y"/>
                                          </p:val>
                                        </p:tav>
                                      </p:tavLst>
                                    </p:anim>
                                  </p:childTnLst>
                                </p:cTn>
                              </p:par>
                              <p:par>
                                <p:cTn id="80" presetID="22" presetClass="entr" presetSubtype="2" fill="hold" grpId="0" nodeType="withEffect">
                                  <p:stCondLst>
                                    <p:cond delay="250"/>
                                  </p:stCondLst>
                                  <p:childTnLst>
                                    <p:set>
                                      <p:cBhvr>
                                        <p:cTn id="81" dur="1" fill="hold">
                                          <p:stCondLst>
                                            <p:cond delay="0"/>
                                          </p:stCondLst>
                                        </p:cTn>
                                        <p:tgtEl>
                                          <p:spTgt spid="27">
                                            <p:txEl>
                                              <p:pRg st="0" end="0"/>
                                            </p:txEl>
                                          </p:spTgt>
                                        </p:tgtEl>
                                        <p:attrNameLst>
                                          <p:attrName>style.visibility</p:attrName>
                                        </p:attrNameLst>
                                      </p:cBhvr>
                                      <p:to>
                                        <p:strVal val="visible"/>
                                      </p:to>
                                    </p:set>
                                    <p:animEffect transition="in" filter="wipe(right)">
                                      <p:cBhvr>
                                        <p:cTn id="82" dur="500"/>
                                        <p:tgtEl>
                                          <p:spTgt spid="27">
                                            <p:txEl>
                                              <p:pRg st="0" end="0"/>
                                            </p:txEl>
                                          </p:spTgt>
                                        </p:tgtEl>
                                      </p:cBhvr>
                                    </p:animEffect>
                                  </p:childTnLst>
                                </p:cTn>
                              </p:par>
                            </p:childTnLst>
                          </p:cTn>
                        </p:par>
                        <p:par>
                          <p:cTn id="83" fill="hold">
                            <p:stCondLst>
                              <p:cond delay="8500"/>
                            </p:stCondLst>
                            <p:childTnLst>
                              <p:par>
                                <p:cTn id="84" presetID="2" presetClass="entr" presetSubtype="4" decel="100000" fill="hold" grpId="0" nodeType="afterEffect">
                                  <p:stCondLst>
                                    <p:cond delay="25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fill="hold"/>
                                        <p:tgtEl>
                                          <p:spTgt spid="19"/>
                                        </p:tgtEl>
                                        <p:attrNameLst>
                                          <p:attrName>ppt_x</p:attrName>
                                        </p:attrNameLst>
                                      </p:cBhvr>
                                      <p:tavLst>
                                        <p:tav tm="0">
                                          <p:val>
                                            <p:strVal val="#ppt_x"/>
                                          </p:val>
                                        </p:tav>
                                        <p:tav tm="100000">
                                          <p:val>
                                            <p:strVal val="#ppt_x"/>
                                          </p:val>
                                        </p:tav>
                                      </p:tavLst>
                                    </p:anim>
                                    <p:anim calcmode="lin" valueType="num">
                                      <p:cBhvr additive="base">
                                        <p:cTn id="8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build="p">
        <p:tmplLst>
          <p:tmpl lvl="1">
            <p:tnLst>
              <p:par>
                <p:cTn presetID="22" presetClass="entr" presetSubtype="2"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wipe(right)">
                      <p:cBhvr>
                        <p:cTn dur="500"/>
                        <p:tgtEl>
                          <p:spTgt spid="7"/>
                        </p:tgtEl>
                      </p:cBhvr>
                    </p:animEffect>
                  </p:childTnLst>
                </p:cTn>
              </p:par>
            </p:tnLst>
          </p:tmpl>
        </p:tmplLst>
      </p:bldP>
      <p:bldP spid="13" grpId="0" animBg="1"/>
      <p:bldP spid="14" grpId="0" build="p">
        <p:tmplLst>
          <p:tmpl lvl="1">
            <p:tnLst>
              <p:par>
                <p:cTn presetID="22" presetClass="entr" presetSubtype="2"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animBg="1"/>
      <p:bldP spid="16" grpId="0" build="p">
        <p:tmplLst>
          <p:tmpl lvl="1">
            <p:tnLst>
              <p:par>
                <p:cTn presetID="22" presetClass="entr" presetSubtype="2"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Effect transition="in" filter="wipe(right)">
                      <p:cBhvr>
                        <p:cTn dur="500"/>
                        <p:tgtEl>
                          <p:spTgt spid="16"/>
                        </p:tgtEl>
                      </p:cBhvr>
                    </p:animEffect>
                  </p:childTnLst>
                </p:cTn>
              </p:par>
            </p:tnLst>
          </p:tmpl>
        </p:tmplLst>
      </p:bldP>
      <p:bldP spid="17" grpId="0" animBg="1"/>
      <p:bldP spid="18" grpId="0" build="p">
        <p:tmplLst>
          <p:tmpl lvl="1">
            <p:tnLst>
              <p:par>
                <p:cTn presetID="22" presetClass="entr" presetSubtype="2"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p:tmplLst>
          <p:tmpl>
            <p:tnLst>
              <p:par>
                <p:cTn presetID="2" presetClass="entr" presetSubtype="4" decel="100000" fill="hold" nodeType="after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animBg="1"/>
      <p:bldP spid="21" grpId="0" build="p">
        <p:tmplLst>
          <p:tmpl lvl="1">
            <p:tnLst>
              <p:par>
                <p:cTn presetID="22" presetClass="entr" presetSubtype="2"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Effect transition="in" filter="wipe(right)">
                      <p:cBhvr>
                        <p:cTn dur="500"/>
                        <p:tgtEl>
                          <p:spTgt spid="21"/>
                        </p:tgtEl>
                      </p:cBhvr>
                    </p:animEffect>
                  </p:childTnLst>
                </p:cTn>
              </p:par>
            </p:tnLst>
          </p:tmpl>
        </p:tmplLst>
      </p:bldP>
      <p:bldP spid="22" grpId="0" animBg="1"/>
      <p:bldP spid="23" grpId="0" build="p">
        <p:tmplLst>
          <p:tmpl lvl="1">
            <p:tnLst>
              <p:par>
                <p:cTn presetID="22" presetClass="entr" presetSubtype="2" fill="hold" nodeType="withEffect">
                  <p:stCondLst>
                    <p:cond delay="250"/>
                  </p:stCondLst>
                  <p:childTnLst>
                    <p:set>
                      <p:cBhvr>
                        <p:cTn dur="1" fill="hold">
                          <p:stCondLst>
                            <p:cond delay="0"/>
                          </p:stCondLst>
                        </p:cTn>
                        <p:tgtEl>
                          <p:spTgt spid="23"/>
                        </p:tgtEl>
                        <p:attrNameLst>
                          <p:attrName>style.visibility</p:attrName>
                        </p:attrNameLst>
                      </p:cBhvr>
                      <p:to>
                        <p:strVal val="visible"/>
                      </p:to>
                    </p:set>
                    <p:animEffect transition="in" filter="wipe(right)">
                      <p:cBhvr>
                        <p:cTn dur="500"/>
                        <p:tgtEl>
                          <p:spTgt spid="23"/>
                        </p:tgtEl>
                      </p:cBhvr>
                    </p:animEffect>
                  </p:childTnLst>
                </p:cTn>
              </p:par>
            </p:tnLst>
          </p:tmpl>
        </p:tmplLst>
      </p:bldP>
      <p:bldP spid="24" grpId="0" animBg="1"/>
      <p:bldP spid="25" grpId="0" build="p">
        <p:tmplLst>
          <p:tmpl lvl="1">
            <p:tnLst>
              <p:par>
                <p:cTn presetID="22" presetClass="entr" presetSubtype="2"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Effect transition="in" filter="wipe(right)">
                      <p:cBhvr>
                        <p:cTn dur="500"/>
                        <p:tgtEl>
                          <p:spTgt spid="25"/>
                        </p:tgtEl>
                      </p:cBhvr>
                    </p:animEffect>
                  </p:childTnLst>
                </p:cTn>
              </p:par>
            </p:tnLst>
          </p:tmpl>
        </p:tmplLst>
      </p:bldP>
      <p:bldP spid="26" grpId="0" animBg="1"/>
      <p:bldP spid="27" grpId="0" build="p">
        <p:tmplLst>
          <p:tmpl lvl="1">
            <p:tnLst>
              <p:par>
                <p:cTn presetID="22" presetClass="entr" presetSubtype="2"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Effect transition="in" filter="wipe(right)">
                      <p:cBhvr>
                        <p:cTn dur="500"/>
                        <p:tgtEl>
                          <p:spTgt spid="27"/>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Steps">
    <p:spTree>
      <p:nvGrpSpPr>
        <p:cNvPr id="1" name=""/>
        <p:cNvGrpSpPr/>
        <p:nvPr/>
      </p:nvGrpSpPr>
      <p:grpSpPr>
        <a:xfrm>
          <a:off x="0" y="0"/>
          <a:ext cx="0" cy="0"/>
          <a:chOff x="0" y="0"/>
          <a:chExt cx="0" cy="0"/>
        </a:xfrm>
      </p:grpSpPr>
      <p:sp>
        <p:nvSpPr>
          <p:cNvPr id="13" name="正方形/長方形 12"/>
          <p:cNvSpPr/>
          <p:nvPr/>
        </p:nvSpPr>
        <p:spPr>
          <a:xfrm>
            <a:off x="6005192" y="2945543"/>
            <a:ext cx="3167451" cy="233819"/>
          </a:xfrm>
          <a:prstGeom prst="rect">
            <a:avLst/>
          </a:pr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正方形/長方形 5"/>
          <p:cNvSpPr/>
          <p:nvPr/>
        </p:nvSpPr>
        <p:spPr>
          <a:xfrm>
            <a:off x="-18785" y="5703522"/>
            <a:ext cx="3243679" cy="233819"/>
          </a:xfrm>
          <a:custGeom>
            <a:avLst/>
            <a:gdLst/>
            <a:ahLst/>
            <a:cxnLst/>
            <a:rect l="l" t="t" r="r" b="b"/>
            <a:pathLst>
              <a:path w="6488482" h="350728">
                <a:moveTo>
                  <a:pt x="0" y="0"/>
                </a:moveTo>
                <a:lnTo>
                  <a:pt x="6219698" y="0"/>
                </a:lnTo>
                <a:lnTo>
                  <a:pt x="6488482" y="268784"/>
                </a:lnTo>
                <a:lnTo>
                  <a:pt x="6488482"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8" name="正方形/長方形 7"/>
          <p:cNvSpPr/>
          <p:nvPr/>
        </p:nvSpPr>
        <p:spPr>
          <a:xfrm>
            <a:off x="3062089" y="4328327"/>
            <a:ext cx="3118439" cy="233819"/>
          </a:xfrm>
          <a:custGeom>
            <a:avLst/>
            <a:gdLst/>
            <a:ahLst/>
            <a:cxnLst/>
            <a:rect l="l" t="t" r="r" b="b"/>
            <a:pathLst>
              <a:path w="6237961" h="350728">
                <a:moveTo>
                  <a:pt x="0" y="0"/>
                </a:moveTo>
                <a:lnTo>
                  <a:pt x="5981621" y="0"/>
                </a:lnTo>
                <a:lnTo>
                  <a:pt x="6237961" y="256340"/>
                </a:lnTo>
                <a:lnTo>
                  <a:pt x="6237961" y="350728"/>
                </a:lnTo>
                <a:lnTo>
                  <a:pt x="0" y="350728"/>
                </a:lnTo>
                <a:close/>
              </a:path>
            </a:pathLst>
          </a:custGeom>
          <a:blipFill dpi="0" rotWithShape="1">
            <a:blip r:embed="rId2"/>
            <a:srcRect/>
            <a:tile tx="0" ty="0" sx="100000" sy="100000" flip="none" algn="tl"/>
          </a:blipFill>
          <a:ln>
            <a:noFill/>
          </a:ln>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9" name="正方形/長方形 8"/>
          <p:cNvSpPr/>
          <p:nvPr/>
        </p:nvSpPr>
        <p:spPr>
          <a:xfrm rot="5400000">
            <a:off x="2301785" y="5041422"/>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2" name="正方形/長方形 8"/>
          <p:cNvSpPr/>
          <p:nvPr/>
        </p:nvSpPr>
        <p:spPr>
          <a:xfrm rot="5400000">
            <a:off x="5257415" y="3655736"/>
            <a:ext cx="1670883" cy="175335"/>
          </a:xfrm>
          <a:custGeom>
            <a:avLst/>
            <a:gdLst/>
            <a:ahLst/>
            <a:cxnLst/>
            <a:rect l="l" t="t" r="r" b="b"/>
            <a:pathLst>
              <a:path w="2506323" h="350728">
                <a:moveTo>
                  <a:pt x="0" y="350728"/>
                </a:moveTo>
                <a:lnTo>
                  <a:pt x="350728" y="0"/>
                </a:lnTo>
                <a:lnTo>
                  <a:pt x="2506323" y="0"/>
                </a:lnTo>
                <a:lnTo>
                  <a:pt x="2155595" y="350728"/>
                </a:lnTo>
                <a:close/>
              </a:path>
            </a:pathLst>
          </a:cu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14" name="テキスト プレースホルダー 5"/>
          <p:cNvSpPr>
            <a:spLocks noGrp="1"/>
          </p:cNvSpPr>
          <p:nvPr>
            <p:ph type="body" sz="quarter" idx="16" hasCustomPrompt="1"/>
          </p:nvPr>
        </p:nvSpPr>
        <p:spPr>
          <a:xfrm>
            <a:off x="379855" y="4211476"/>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5" name="テキスト プレースホルダー 5"/>
          <p:cNvSpPr>
            <a:spLocks noGrp="1"/>
          </p:cNvSpPr>
          <p:nvPr>
            <p:ph type="body" sz="quarter" idx="20" hasCustomPrompt="1"/>
          </p:nvPr>
        </p:nvSpPr>
        <p:spPr>
          <a:xfrm>
            <a:off x="826582" y="4278283"/>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6" name="テキスト プレースホルダー 5"/>
          <p:cNvSpPr>
            <a:spLocks noGrp="1"/>
          </p:cNvSpPr>
          <p:nvPr>
            <p:ph type="body" sz="quarter" idx="21" hasCustomPrompt="1"/>
          </p:nvPr>
        </p:nvSpPr>
        <p:spPr>
          <a:xfrm>
            <a:off x="826582" y="4640777"/>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17" name="テキスト プレースホルダー 5"/>
          <p:cNvSpPr>
            <a:spLocks noGrp="1"/>
          </p:cNvSpPr>
          <p:nvPr>
            <p:ph type="body" sz="quarter" idx="22" hasCustomPrompt="1"/>
          </p:nvPr>
        </p:nvSpPr>
        <p:spPr>
          <a:xfrm>
            <a:off x="3211291" y="2865450"/>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18" name="テキスト プレースホルダー 5"/>
          <p:cNvSpPr>
            <a:spLocks noGrp="1"/>
          </p:cNvSpPr>
          <p:nvPr>
            <p:ph type="body" sz="quarter" idx="23" hasCustomPrompt="1"/>
          </p:nvPr>
        </p:nvSpPr>
        <p:spPr>
          <a:xfrm>
            <a:off x="3658016" y="2932259"/>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19" name="テキスト プレースホルダー 5"/>
          <p:cNvSpPr>
            <a:spLocks noGrp="1"/>
          </p:cNvSpPr>
          <p:nvPr>
            <p:ph type="body" sz="quarter" idx="24" hasCustomPrompt="1"/>
          </p:nvPr>
        </p:nvSpPr>
        <p:spPr>
          <a:xfrm>
            <a:off x="3658016" y="329475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0" name="テキスト プレースホルダー 5"/>
          <p:cNvSpPr>
            <a:spLocks noGrp="1"/>
          </p:cNvSpPr>
          <p:nvPr>
            <p:ph type="body" sz="quarter" idx="25" hasCustomPrompt="1"/>
          </p:nvPr>
        </p:nvSpPr>
        <p:spPr>
          <a:xfrm>
            <a:off x="6155940" y="1487068"/>
            <a:ext cx="484292" cy="1133207"/>
          </a:xfrm>
          <a:prstGeom prst="rect">
            <a:avLst/>
          </a:prstGeom>
        </p:spPr>
        <p:txBody>
          <a:bodyPr wrap="none" lIns="20156" tIns="20156" rIns="20156" bIns="20156" anchor="ctr">
            <a:noAutofit/>
          </a:bodyPr>
          <a:lstStyle>
            <a:lvl1pPr algn="ctr">
              <a:lnSpc>
                <a:spcPct val="100000"/>
              </a:lnSpc>
              <a:spcBef>
                <a:spcPts val="0"/>
              </a:spcBef>
              <a:defRPr sz="6700" i="0" baseline="0">
                <a:blipFill dpi="0" rotWithShape="1">
                  <a:blip r:embed="rId2"/>
                  <a:srcRect/>
                  <a:tile tx="0" ty="0" sx="100000" sy="100000" flip="none" algn="tl"/>
                </a:blipFill>
                <a:effectLst>
                  <a:innerShdw blurRad="63500" dist="38100" dir="18900000">
                    <a:prstClr val="black">
                      <a:alpha val="50000"/>
                    </a:prstClr>
                  </a:innerShdw>
                </a:effectLst>
                <a:latin typeface="+mj-lt"/>
              </a:defRPr>
            </a:lvl1pPr>
          </a:lstStyle>
          <a:p>
            <a:pPr lvl="0"/>
            <a:r>
              <a:rPr kumimoji="1" lang="en-US" altLang="ja-JP" dirty="0"/>
              <a:t>0</a:t>
            </a:r>
            <a:endParaRPr kumimoji="1" lang="ja-JP" altLang="en-US" dirty="0"/>
          </a:p>
        </p:txBody>
      </p:sp>
      <p:sp>
        <p:nvSpPr>
          <p:cNvPr id="21" name="テキスト プレースホルダー 5"/>
          <p:cNvSpPr>
            <a:spLocks noGrp="1"/>
          </p:cNvSpPr>
          <p:nvPr>
            <p:ph type="body" sz="quarter" idx="26" hasCustomPrompt="1"/>
          </p:nvPr>
        </p:nvSpPr>
        <p:spPr>
          <a:xfrm>
            <a:off x="6602666" y="1553881"/>
            <a:ext cx="2110269"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22" name="テキスト プレースホルダー 5"/>
          <p:cNvSpPr>
            <a:spLocks noGrp="1"/>
          </p:cNvSpPr>
          <p:nvPr>
            <p:ph type="body" sz="quarter" idx="27" hasCustomPrompt="1"/>
          </p:nvPr>
        </p:nvSpPr>
        <p:spPr>
          <a:xfrm>
            <a:off x="6602666" y="1916375"/>
            <a:ext cx="2110269" cy="911619"/>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25" name="直角三角形 24"/>
          <p:cNvSpPr/>
          <p:nvPr/>
        </p:nvSpPr>
        <p:spPr>
          <a:xfrm rot="5400000">
            <a:off x="3268307" y="4770902"/>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直角三角形 25"/>
          <p:cNvSpPr/>
          <p:nvPr/>
        </p:nvSpPr>
        <p:spPr>
          <a:xfrm rot="5400000">
            <a:off x="6227959" y="3398140"/>
            <a:ext cx="486315" cy="364673"/>
          </a:xfrm>
          <a:prstGeom prst="rtTriangle">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Tree>
    <p:extLst>
      <p:ext uri="{BB962C8B-B14F-4D97-AF65-F5344CB8AC3E}">
        <p14:creationId xmlns:p14="http://schemas.microsoft.com/office/powerpoint/2010/main" val="42554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1000"/>
                            </p:stCondLst>
                            <p:childTnLst>
                              <p:par>
                                <p:cTn id="14" presetID="2" presetClass="entr" presetSubtype="4" decel="100000" fill="hold" grpId="0" nodeType="afterEffect">
                                  <p:stCondLst>
                                    <p:cond delay="0"/>
                                  </p:stCondLst>
                                  <p:childTnLst>
                                    <p:set>
                                      <p:cBhvr>
                                        <p:cTn id="15" dur="1" fill="hold">
                                          <p:stCondLst>
                                            <p:cond delay="0"/>
                                          </p:stCondLst>
                                        </p:cTn>
                                        <p:tgtEl>
                                          <p:spTgt spid="14">
                                            <p:txEl>
                                              <p:pRg st="0" end="0"/>
                                            </p:txEl>
                                          </p:spTgt>
                                        </p:tgtEl>
                                        <p:attrNameLst>
                                          <p:attrName>style.visibility</p:attrName>
                                        </p:attrNameLst>
                                      </p:cBhvr>
                                      <p:to>
                                        <p:strVal val="visible"/>
                                      </p:to>
                                    </p:set>
                                    <p:anim calcmode="lin" valueType="num">
                                      <p:cBhvr additive="base">
                                        <p:cTn id="16"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5">
                                            <p:txEl>
                                              <p:pRg st="0" end="0"/>
                                            </p:txEl>
                                          </p:spTgt>
                                        </p:tgtEl>
                                        <p:attrNameLst>
                                          <p:attrName>style.visibility</p:attrName>
                                        </p:attrNameLst>
                                      </p:cBhvr>
                                      <p:to>
                                        <p:strVal val="visible"/>
                                      </p:to>
                                    </p:set>
                                    <p:anim calcmode="lin" valueType="num">
                                      <p:cBhvr additive="base">
                                        <p:cTn id="21"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6">
                                            <p:txEl>
                                              <p:pRg st="0" end="0"/>
                                            </p:txEl>
                                          </p:spTgt>
                                        </p:tgtEl>
                                        <p:attrNameLst>
                                          <p:attrName>style.visibility</p:attrName>
                                        </p:attrNameLst>
                                      </p:cBhvr>
                                      <p:to>
                                        <p:strVal val="visible"/>
                                      </p:to>
                                    </p:set>
                                    <p:animEffect transition="in" filter="wipe(left)">
                                      <p:cBhvr>
                                        <p:cTn id="26" dur="500"/>
                                        <p:tgtEl>
                                          <p:spTgt spid="16">
                                            <p:txEl>
                                              <p:pRg st="0" end="0"/>
                                            </p:txEl>
                                          </p:spTgt>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par>
                                <p:cTn id="35" presetID="2" presetClass="entr" presetSubtype="4" decel="10000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decel="100000" fill="hold" grpId="0" nodeType="afterEffect">
                                  <p:stCondLst>
                                    <p:cond delay="0"/>
                                  </p:stCondLst>
                                  <p:childTnLst>
                                    <p:set>
                                      <p:cBhvr>
                                        <p:cTn id="41" dur="1" fill="hold">
                                          <p:stCondLst>
                                            <p:cond delay="0"/>
                                          </p:stCondLst>
                                        </p:cTn>
                                        <p:tgtEl>
                                          <p:spTgt spid="17">
                                            <p:txEl>
                                              <p:pRg st="0" end="0"/>
                                            </p:txEl>
                                          </p:spTgt>
                                        </p:tgtEl>
                                        <p:attrNameLst>
                                          <p:attrName>style.visibility</p:attrName>
                                        </p:attrNameLst>
                                      </p:cBhvr>
                                      <p:to>
                                        <p:strVal val="visible"/>
                                      </p:to>
                                    </p:set>
                                    <p:anim calcmode="lin" valueType="num">
                                      <p:cBhvr additive="base">
                                        <p:cTn id="42"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17">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 calcmode="lin" valueType="num">
                                      <p:cBhvr additive="base">
                                        <p:cTn id="4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2" presetClass="entr" presetSubtype="8" fill="hold" grpId="0" nodeType="afterEffect">
                                  <p:stCondLst>
                                    <p:cond delay="0"/>
                                  </p:stCondLst>
                                  <p:childTnLst>
                                    <p:set>
                                      <p:cBhvr>
                                        <p:cTn id="51" dur="1" fill="hold">
                                          <p:stCondLst>
                                            <p:cond delay="0"/>
                                          </p:stCondLst>
                                        </p:cTn>
                                        <p:tgtEl>
                                          <p:spTgt spid="19">
                                            <p:txEl>
                                              <p:pRg st="0" end="0"/>
                                            </p:txEl>
                                          </p:spTgt>
                                        </p:tgtEl>
                                        <p:attrNameLst>
                                          <p:attrName>style.visibility</p:attrName>
                                        </p:attrNameLst>
                                      </p:cBhvr>
                                      <p:to>
                                        <p:strVal val="visible"/>
                                      </p:to>
                                    </p:set>
                                    <p:animEffect transition="in" filter="wipe(left)">
                                      <p:cBhvr>
                                        <p:cTn id="52" dur="500"/>
                                        <p:tgtEl>
                                          <p:spTgt spid="19">
                                            <p:txEl>
                                              <p:pRg st="0" end="0"/>
                                            </p:txEl>
                                          </p:spTgt>
                                        </p:tgtEl>
                                      </p:cBhvr>
                                    </p:animEffect>
                                  </p:childTnLst>
                                </p:cTn>
                              </p:par>
                            </p:childTnLst>
                          </p:cTn>
                        </p:par>
                        <p:par>
                          <p:cTn id="53" fill="hold">
                            <p:stCondLst>
                              <p:cond delay="5000"/>
                            </p:stCondLst>
                            <p:childTnLst>
                              <p:par>
                                <p:cTn id="54" presetID="22" presetClass="entr" presetSubtype="4"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par>
                          <p:cTn id="57" fill="hold">
                            <p:stCondLst>
                              <p:cond delay="5500"/>
                            </p:stCondLst>
                            <p:childTnLst>
                              <p:par>
                                <p:cTn id="58" presetID="22" presetClass="entr" presetSubtype="8"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left)">
                                      <p:cBhvr>
                                        <p:cTn id="60" dur="500"/>
                                        <p:tgtEl>
                                          <p:spTgt spid="13"/>
                                        </p:tgtEl>
                                      </p:cBhvr>
                                    </p:animEffect>
                                  </p:childTnLst>
                                </p:cTn>
                              </p:par>
                              <p:par>
                                <p:cTn id="61" presetID="2" presetClass="entr" presetSubtype="4" decel="10000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000"/>
                            </p:stCondLst>
                            <p:childTnLst>
                              <p:par>
                                <p:cTn id="66" presetID="2" presetClass="entr" presetSubtype="4" decel="100000" fill="hold" grpId="0" nodeType="afterEffect">
                                  <p:stCondLst>
                                    <p:cond delay="0"/>
                                  </p:stCondLst>
                                  <p:childTnLst>
                                    <p:set>
                                      <p:cBhvr>
                                        <p:cTn id="67" dur="1" fill="hold">
                                          <p:stCondLst>
                                            <p:cond delay="0"/>
                                          </p:stCondLst>
                                        </p:cTn>
                                        <p:tgtEl>
                                          <p:spTgt spid="20">
                                            <p:txEl>
                                              <p:pRg st="0" end="0"/>
                                            </p:txEl>
                                          </p:spTgt>
                                        </p:tgtEl>
                                        <p:attrNameLst>
                                          <p:attrName>style.visibility</p:attrName>
                                        </p:attrNameLst>
                                      </p:cBhvr>
                                      <p:to>
                                        <p:strVal val="visible"/>
                                      </p:to>
                                    </p:set>
                                    <p:anim calcmode="lin" valueType="num">
                                      <p:cBhvr additive="base">
                                        <p:cTn id="6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20">
                                            <p:txEl>
                                              <p:pRg st="0" end="0"/>
                                            </p:txEl>
                                          </p:spTgt>
                                        </p:tgtEl>
                                        <p:attrNameLst>
                                          <p:attrName>ppt_y</p:attrName>
                                        </p:attrNameLst>
                                      </p:cBhvr>
                                      <p:tavLst>
                                        <p:tav tm="0">
                                          <p:val>
                                            <p:strVal val="1+#ppt_h/2"/>
                                          </p:val>
                                        </p:tav>
                                        <p:tav tm="100000">
                                          <p:val>
                                            <p:strVal val="#ppt_y"/>
                                          </p:val>
                                        </p:tav>
                                      </p:tavLst>
                                    </p:anim>
                                  </p:childTnLst>
                                </p:cTn>
                              </p:par>
                            </p:childTnLst>
                          </p:cTn>
                        </p:par>
                        <p:par>
                          <p:cTn id="70" fill="hold">
                            <p:stCondLst>
                              <p:cond delay="6500"/>
                            </p:stCondLst>
                            <p:childTnLst>
                              <p:par>
                                <p:cTn id="71" presetID="2" presetClass="entr" presetSubtype="2" decel="100000" fill="hold" grpId="0" nodeType="afterEffect">
                                  <p:stCondLst>
                                    <p:cond delay="0"/>
                                  </p:stCondLst>
                                  <p:childTnLst>
                                    <p:set>
                                      <p:cBhvr>
                                        <p:cTn id="72" dur="1" fill="hold">
                                          <p:stCondLst>
                                            <p:cond delay="0"/>
                                          </p:stCondLst>
                                        </p:cTn>
                                        <p:tgtEl>
                                          <p:spTgt spid="21">
                                            <p:txEl>
                                              <p:pRg st="0" end="0"/>
                                            </p:txEl>
                                          </p:spTgt>
                                        </p:tgtEl>
                                        <p:attrNameLst>
                                          <p:attrName>style.visibility</p:attrName>
                                        </p:attrNameLst>
                                      </p:cBhvr>
                                      <p:to>
                                        <p:strVal val="visible"/>
                                      </p:to>
                                    </p:set>
                                    <p:anim calcmode="lin" valueType="num">
                                      <p:cBhvr additive="base">
                                        <p:cTn id="73"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75" fill="hold">
                            <p:stCondLst>
                              <p:cond delay="7000"/>
                            </p:stCondLst>
                            <p:childTnLst>
                              <p:par>
                                <p:cTn id="76" presetID="22" presetClass="entr" presetSubtype="8" fill="hold" grpId="0" nodeType="afterEffect">
                                  <p:stCondLst>
                                    <p:cond delay="0"/>
                                  </p:stCondLst>
                                  <p:childTnLst>
                                    <p:set>
                                      <p:cBhvr>
                                        <p:cTn id="77" dur="1" fill="hold">
                                          <p:stCondLst>
                                            <p:cond delay="0"/>
                                          </p:stCondLst>
                                        </p:cTn>
                                        <p:tgtEl>
                                          <p:spTgt spid="22">
                                            <p:txEl>
                                              <p:pRg st="0" end="0"/>
                                            </p:txEl>
                                          </p:spTgt>
                                        </p:tgtEl>
                                        <p:attrNameLst>
                                          <p:attrName>style.visibility</p:attrName>
                                        </p:attrNameLst>
                                      </p:cBhvr>
                                      <p:to>
                                        <p:strVal val="visible"/>
                                      </p:to>
                                    </p:set>
                                    <p:animEffect transition="in" filter="wipe(left)">
                                      <p:cBhvr>
                                        <p:cTn id="78"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8" grpId="0" animBg="1"/>
      <p:bldP spid="9" grpId="0" animBg="1"/>
      <p:bldP spid="12" grpId="0" animBg="1"/>
      <p:bldP spid="14" grpId="0" build="p">
        <p:tmplLst>
          <p:tmpl lvl="1">
            <p:tnLst>
              <p:par>
                <p:cTn presetID="2" presetClass="entr" presetSubtype="4"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5" grpId="0" build="p">
        <p:tmplLst>
          <p:tmpl lvl="1">
            <p:tnLst>
              <p:par>
                <p:cTn presetID="2" presetClass="entr" presetSubtype="2" decel="10000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4"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2"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2" presetClass="entr" presetSubtype="8"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5" grpId="0" animBg="1"/>
      <p:bldP spid="2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imple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二等辺三角形 5"/>
          <p:cNvSpPr/>
          <p:nvPr/>
        </p:nvSpPr>
        <p:spPr>
          <a:xfrm rot="10800000">
            <a:off x="1344309"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7" name="正方形/長方形 6"/>
          <p:cNvSpPr/>
          <p:nvPr/>
        </p:nvSpPr>
        <p:spPr>
          <a:xfrm>
            <a:off x="-14511" y="3575911"/>
            <a:ext cx="9144000" cy="87087"/>
          </a:xfrm>
          <a:prstGeom prst="rect">
            <a:avLst/>
          </a:prstGeom>
          <a:blipFill dpi="0" rotWithShape="0">
            <a:blip r:embed="rId2"/>
            <a:srcRect/>
            <a:tile tx="0" ty="0" sx="100000" sy="100000" flip="none" algn="tl"/>
          </a:blipFill>
          <a:ln>
            <a:noFill/>
          </a:ln>
          <a:effectLst>
            <a:outerShdw blurRad="50800" dist="38100" algn="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1344309"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9" name="円/楕円 8"/>
          <p:cNvSpPr/>
          <p:nvPr/>
        </p:nvSpPr>
        <p:spPr>
          <a:xfrm>
            <a:off x="3350035"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0" name="円/楕円 9"/>
          <p:cNvSpPr/>
          <p:nvPr/>
        </p:nvSpPr>
        <p:spPr>
          <a:xfrm>
            <a:off x="5355763" y="3368714"/>
            <a:ext cx="385356" cy="513899"/>
          </a:xfrm>
          <a:prstGeom prst="ellipse">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1" name="円/楕円 10"/>
          <p:cNvSpPr/>
          <p:nvPr/>
        </p:nvSpPr>
        <p:spPr>
          <a:xfrm>
            <a:off x="7361491" y="3368714"/>
            <a:ext cx="385356" cy="513899"/>
          </a:xfrm>
          <a:prstGeom prst="ellipse">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12" name="正方形/長方形 11"/>
          <p:cNvSpPr/>
          <p:nvPr/>
        </p:nvSpPr>
        <p:spPr>
          <a:xfrm>
            <a:off x="564704"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3" name="正方形/長方形 12"/>
          <p:cNvSpPr/>
          <p:nvPr/>
        </p:nvSpPr>
        <p:spPr>
          <a:xfrm>
            <a:off x="659025"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4" name="テキスト プレースホルダー 5"/>
          <p:cNvSpPr>
            <a:spLocks noGrp="1"/>
          </p:cNvSpPr>
          <p:nvPr>
            <p:ph type="body" sz="quarter" idx="17" hasCustomPrompt="1"/>
          </p:nvPr>
        </p:nvSpPr>
        <p:spPr>
          <a:xfrm>
            <a:off x="629375" y="246779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5" name="二等辺三角形 14"/>
          <p:cNvSpPr/>
          <p:nvPr/>
        </p:nvSpPr>
        <p:spPr>
          <a:xfrm rot="10800000">
            <a:off x="3350562" y="2892185"/>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6" name="正方形/長方形 15"/>
          <p:cNvSpPr/>
          <p:nvPr/>
        </p:nvSpPr>
        <p:spPr>
          <a:xfrm>
            <a:off x="2570956" y="2252696"/>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7" name="正方形/長方形 16"/>
          <p:cNvSpPr/>
          <p:nvPr/>
        </p:nvSpPr>
        <p:spPr>
          <a:xfrm>
            <a:off x="2665277" y="2371229"/>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18" name="テキスト プレースホルダー 5"/>
          <p:cNvSpPr>
            <a:spLocks noGrp="1"/>
          </p:cNvSpPr>
          <p:nvPr>
            <p:ph type="body" sz="quarter" idx="18" hasCustomPrompt="1"/>
          </p:nvPr>
        </p:nvSpPr>
        <p:spPr>
          <a:xfrm>
            <a:off x="2635627" y="2467795"/>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19" name="二等辺三角形 18"/>
          <p:cNvSpPr/>
          <p:nvPr/>
        </p:nvSpPr>
        <p:spPr>
          <a:xfrm rot="10800000">
            <a:off x="5358867" y="2886647"/>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0" name="正方形/長方形 19"/>
          <p:cNvSpPr/>
          <p:nvPr/>
        </p:nvSpPr>
        <p:spPr>
          <a:xfrm>
            <a:off x="4579259" y="2247159"/>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1" name="正方形/長方形 20"/>
          <p:cNvSpPr/>
          <p:nvPr/>
        </p:nvSpPr>
        <p:spPr>
          <a:xfrm>
            <a:off x="4673583" y="2365691"/>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2" name="テキスト プレースホルダー 5"/>
          <p:cNvSpPr>
            <a:spLocks noGrp="1"/>
          </p:cNvSpPr>
          <p:nvPr>
            <p:ph type="body" sz="quarter" idx="19" hasCustomPrompt="1"/>
          </p:nvPr>
        </p:nvSpPr>
        <p:spPr>
          <a:xfrm>
            <a:off x="4643930" y="2462257"/>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3" name="二等辺三角形 22"/>
          <p:cNvSpPr/>
          <p:nvPr/>
        </p:nvSpPr>
        <p:spPr>
          <a:xfrm rot="10800000">
            <a:off x="7361492" y="2893901"/>
            <a:ext cx="364636" cy="419195"/>
          </a:xfrm>
          <a:prstGeom prst="triangl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4" name="正方形/長方形 23"/>
          <p:cNvSpPr/>
          <p:nvPr/>
        </p:nvSpPr>
        <p:spPr>
          <a:xfrm>
            <a:off x="6581887" y="2254415"/>
            <a:ext cx="1944577" cy="880535"/>
          </a:xfrm>
          <a:prstGeom prst="rect">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5" name="正方形/長方形 24"/>
          <p:cNvSpPr/>
          <p:nvPr/>
        </p:nvSpPr>
        <p:spPr>
          <a:xfrm>
            <a:off x="6676207" y="2372947"/>
            <a:ext cx="1755924" cy="643467"/>
          </a:xfrm>
          <a:prstGeom prst="rect">
            <a:avLst/>
          </a:prstGeom>
          <a:noFill/>
          <a:ln w="28575">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6" name="テキスト プレースホルダー 5"/>
          <p:cNvSpPr>
            <a:spLocks noGrp="1"/>
          </p:cNvSpPr>
          <p:nvPr>
            <p:ph type="body" sz="quarter" idx="20" hasCustomPrompt="1"/>
          </p:nvPr>
        </p:nvSpPr>
        <p:spPr>
          <a:xfrm>
            <a:off x="6646558" y="2469511"/>
            <a:ext cx="1821859" cy="431795"/>
          </a:xfrm>
        </p:spPr>
        <p:txBody>
          <a:bodyPr anchor="ctr">
            <a:noAutofit/>
          </a:bodyPr>
          <a:lstStyle>
            <a:lvl1pPr algn="ctr">
              <a:defRPr sz="22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TEXT</a:t>
            </a:r>
            <a:endParaRPr kumimoji="1" lang="ja-JP" altLang="en-US" dirty="0"/>
          </a:p>
        </p:txBody>
      </p:sp>
      <p:sp>
        <p:nvSpPr>
          <p:cNvPr id="27" name="テキスト プレースホルダー 5"/>
          <p:cNvSpPr>
            <a:spLocks noGrp="1"/>
          </p:cNvSpPr>
          <p:nvPr>
            <p:ph type="body" sz="quarter" idx="21" hasCustomPrompt="1"/>
          </p:nvPr>
        </p:nvSpPr>
        <p:spPr>
          <a:xfrm>
            <a:off x="553594"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8" name="テキスト プレースホルダー 5"/>
          <p:cNvSpPr>
            <a:spLocks noGrp="1"/>
          </p:cNvSpPr>
          <p:nvPr>
            <p:ph type="body" sz="quarter" idx="22" hasCustomPrompt="1"/>
          </p:nvPr>
        </p:nvSpPr>
        <p:spPr>
          <a:xfrm>
            <a:off x="2562390"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29" name="テキスト プレースホルダー 5"/>
          <p:cNvSpPr>
            <a:spLocks noGrp="1"/>
          </p:cNvSpPr>
          <p:nvPr>
            <p:ph type="body" sz="quarter" idx="23" hasCustomPrompt="1"/>
          </p:nvPr>
        </p:nvSpPr>
        <p:spPr>
          <a:xfrm>
            <a:off x="4570446"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0" name="テキスト プレースホルダー 5"/>
          <p:cNvSpPr>
            <a:spLocks noGrp="1"/>
          </p:cNvSpPr>
          <p:nvPr>
            <p:ph type="body" sz="quarter" idx="24" hasCustomPrompt="1"/>
          </p:nvPr>
        </p:nvSpPr>
        <p:spPr>
          <a:xfrm>
            <a:off x="6576834" y="3824874"/>
            <a:ext cx="1938037" cy="489215"/>
          </a:xfrm>
        </p:spPr>
        <p:txBody>
          <a:bodyPr anchor="t">
            <a:normAutofit/>
          </a:bodyPr>
          <a:lstStyle>
            <a:lvl1pPr algn="ctr">
              <a:lnSpc>
                <a:spcPct val="130000"/>
              </a:lnSpc>
              <a:spcBef>
                <a:spcPts val="0"/>
              </a:spcBef>
              <a:defRPr sz="1800" baseline="0">
                <a:solidFill>
                  <a:schemeClr val="tx2"/>
                </a:solidFill>
                <a:latin typeface="Bebas Neue Regular" panose="00000500000000000000" pitchFamily="2" charset="0"/>
                <a:ea typeface="+mn-ea"/>
              </a:defRPr>
            </a:lvl1pPr>
          </a:lstStyle>
          <a:p>
            <a:pPr lvl="0"/>
            <a:r>
              <a:rPr kumimoji="1" lang="en-US" altLang="ja-JP" dirty="0"/>
              <a:t>Text Here</a:t>
            </a:r>
            <a:endParaRPr kumimoji="1" lang="ja-JP" altLang="en-US" dirty="0"/>
          </a:p>
        </p:txBody>
      </p:sp>
      <p:sp>
        <p:nvSpPr>
          <p:cNvPr id="31" name="テキスト プレースホルダー 5"/>
          <p:cNvSpPr>
            <a:spLocks noGrp="1"/>
          </p:cNvSpPr>
          <p:nvPr>
            <p:ph type="body" sz="quarter" idx="25" hasCustomPrompt="1"/>
          </p:nvPr>
        </p:nvSpPr>
        <p:spPr>
          <a:xfrm>
            <a:off x="6576834"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2" name="テキスト プレースホルダー 5"/>
          <p:cNvSpPr>
            <a:spLocks noGrp="1"/>
          </p:cNvSpPr>
          <p:nvPr>
            <p:ph type="body" sz="quarter" idx="26" hasCustomPrompt="1"/>
          </p:nvPr>
        </p:nvSpPr>
        <p:spPr>
          <a:xfrm>
            <a:off x="2562391"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3" name="テキスト プレースホルダー 5"/>
          <p:cNvSpPr>
            <a:spLocks noGrp="1"/>
          </p:cNvSpPr>
          <p:nvPr>
            <p:ph type="body" sz="quarter" idx="27" hasCustomPrompt="1"/>
          </p:nvPr>
        </p:nvSpPr>
        <p:spPr>
          <a:xfrm>
            <a:off x="4570447"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4" name="テキスト プレースホルダー 5"/>
          <p:cNvSpPr>
            <a:spLocks noGrp="1"/>
          </p:cNvSpPr>
          <p:nvPr>
            <p:ph type="body" sz="quarter" idx="28" hasCustomPrompt="1"/>
          </p:nvPr>
        </p:nvSpPr>
        <p:spPr>
          <a:xfrm>
            <a:off x="553595" y="4303144"/>
            <a:ext cx="1933961" cy="1155119"/>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40250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1" decel="10000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0-#ppt_h/2"/>
                                          </p:val>
                                        </p:tav>
                                        <p:tav tm="100000">
                                          <p:val>
                                            <p:strVal val="#ppt_y"/>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 calcmode="lin" valueType="num">
                                      <p:cBhvr additive="base">
                                        <p:cTn id="32"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14">
                                            <p:txEl>
                                              <p:pRg st="0" end="0"/>
                                            </p:txEl>
                                          </p:spTgt>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4" decel="100000" fill="hold" grpId="0" nodeType="afterEffect">
                                  <p:stCondLst>
                                    <p:cond delay="0"/>
                                  </p:stCondLst>
                                  <p:childTnLst>
                                    <p:set>
                                      <p:cBhvr>
                                        <p:cTn id="36" dur="1" fill="hold">
                                          <p:stCondLst>
                                            <p:cond delay="0"/>
                                          </p:stCondLst>
                                        </p:cTn>
                                        <p:tgtEl>
                                          <p:spTgt spid="27">
                                            <p:txEl>
                                              <p:pRg st="0" end="0"/>
                                            </p:txEl>
                                          </p:spTgt>
                                        </p:tgtEl>
                                        <p:attrNameLst>
                                          <p:attrName>style.visibility</p:attrName>
                                        </p:attrNameLst>
                                      </p:cBhvr>
                                      <p:to>
                                        <p:strVal val="visible"/>
                                      </p:to>
                                    </p:set>
                                    <p:anim calcmode="lin" valueType="num">
                                      <p:cBhvr additive="base">
                                        <p:cTn id="37"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2500"/>
                            </p:stCondLst>
                            <p:childTnLst>
                              <p:par>
                                <p:cTn id="44" presetID="2" presetClass="entr" presetSubtype="8" decel="100000"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0-#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ppt_x"/>
                                          </p:val>
                                        </p:tav>
                                        <p:tav tm="100000">
                                          <p:val>
                                            <p:strVal val="#ppt_x"/>
                                          </p:val>
                                        </p:tav>
                                      </p:tavLst>
                                    </p:anim>
                                    <p:anim calcmode="lin" valueType="num">
                                      <p:cBhvr additive="base">
                                        <p:cTn id="51" dur="500" fill="hold"/>
                                        <p:tgtEl>
                                          <p:spTgt spid="15"/>
                                        </p:tgtEl>
                                        <p:attrNameLst>
                                          <p:attrName>ppt_y</p:attrName>
                                        </p:attrNameLst>
                                      </p:cBhvr>
                                      <p:tavLst>
                                        <p:tav tm="0">
                                          <p:val>
                                            <p:strVal val="0-#ppt_h/2"/>
                                          </p:val>
                                        </p:tav>
                                        <p:tav tm="100000">
                                          <p:val>
                                            <p:strVal val="#ppt_y"/>
                                          </p:val>
                                        </p:tav>
                                      </p:tavLst>
                                    </p:anim>
                                  </p:childTnLst>
                                </p:cTn>
                              </p:par>
                              <p:par>
                                <p:cTn id="52" presetID="2" presetClass="entr" presetSubtype="1" decel="10000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0-#ppt_h/2"/>
                                          </p:val>
                                        </p:tav>
                                        <p:tav tm="100000">
                                          <p:val>
                                            <p:strVal val="#ppt_y"/>
                                          </p:val>
                                        </p:tav>
                                      </p:tavLst>
                                    </p:anim>
                                  </p:childTnLst>
                                </p:cTn>
                              </p:par>
                              <p:par>
                                <p:cTn id="56" presetID="2" presetClass="entr" presetSubtype="1" decel="10000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0-#ppt_h/2"/>
                                          </p:val>
                                        </p:tav>
                                        <p:tav tm="100000">
                                          <p:val>
                                            <p:strVal val="#ppt_y"/>
                                          </p:val>
                                        </p:tav>
                                      </p:tavLst>
                                    </p:anim>
                                  </p:childTnLst>
                                </p:cTn>
                              </p:par>
                              <p:par>
                                <p:cTn id="60" presetID="2" presetClass="entr" presetSubtype="1" decel="100000" fill="hold" grpId="0" nodeType="with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0-#ppt_h/2"/>
                                          </p:val>
                                        </p:tav>
                                        <p:tav tm="100000">
                                          <p:val>
                                            <p:strVal val="#ppt_y"/>
                                          </p:val>
                                        </p:tav>
                                      </p:tavLst>
                                    </p:anim>
                                  </p:childTnLst>
                                </p:cTn>
                              </p:par>
                            </p:childTnLst>
                          </p:cTn>
                        </p:par>
                        <p:par>
                          <p:cTn id="64" fill="hold">
                            <p:stCondLst>
                              <p:cond delay="3000"/>
                            </p:stCondLst>
                            <p:childTnLst>
                              <p:par>
                                <p:cTn id="65" presetID="2" presetClass="entr" presetSubtype="4" decel="10000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 calcmode="lin" valueType="num">
                                      <p:cBhvr additive="base">
                                        <p:cTn id="6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3500"/>
                            </p:stCondLst>
                            <p:childTnLst>
                              <p:par>
                                <p:cTn id="70" presetID="22" presetClass="entr" presetSubtype="8" fill="hold" grpId="0"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4000"/>
                            </p:stCondLst>
                            <p:childTnLst>
                              <p:par>
                                <p:cTn id="74" presetID="2" presetClass="entr" presetSubtype="8" decel="100000" fill="hold" grpId="0" nodeType="afterEffect">
                                  <p:stCondLst>
                                    <p:cond delay="0"/>
                                  </p:stCondLst>
                                  <p:childTnLst>
                                    <p:set>
                                      <p:cBhvr>
                                        <p:cTn id="75" dur="1" fill="hold">
                                          <p:stCondLst>
                                            <p:cond delay="0"/>
                                          </p:stCondLst>
                                        </p:cTn>
                                        <p:tgtEl>
                                          <p:spTgt spid="10"/>
                                        </p:tgtEl>
                                        <p:attrNameLst>
                                          <p:attrName>style.visibility</p:attrName>
                                        </p:attrNameLst>
                                      </p:cBhvr>
                                      <p:to>
                                        <p:strVal val="visible"/>
                                      </p:to>
                                    </p:set>
                                    <p:anim calcmode="lin" valueType="num">
                                      <p:cBhvr additive="base">
                                        <p:cTn id="76" dur="500" fill="hold"/>
                                        <p:tgtEl>
                                          <p:spTgt spid="10"/>
                                        </p:tgtEl>
                                        <p:attrNameLst>
                                          <p:attrName>ppt_x</p:attrName>
                                        </p:attrNameLst>
                                      </p:cBhvr>
                                      <p:tavLst>
                                        <p:tav tm="0">
                                          <p:val>
                                            <p:strVal val="0-#ppt_w/2"/>
                                          </p:val>
                                        </p:tav>
                                        <p:tav tm="100000">
                                          <p:val>
                                            <p:strVal val="#ppt_x"/>
                                          </p:val>
                                        </p:tav>
                                      </p:tavLst>
                                    </p:anim>
                                    <p:anim calcmode="lin" valueType="num">
                                      <p:cBhvr additive="base">
                                        <p:cTn id="77" dur="500" fill="hold"/>
                                        <p:tgtEl>
                                          <p:spTgt spid="10"/>
                                        </p:tgtEl>
                                        <p:attrNameLst>
                                          <p:attrName>ppt_y</p:attrName>
                                        </p:attrNameLst>
                                      </p:cBhvr>
                                      <p:tavLst>
                                        <p:tav tm="0">
                                          <p:val>
                                            <p:strVal val="#ppt_y"/>
                                          </p:val>
                                        </p:tav>
                                        <p:tav tm="100000">
                                          <p:val>
                                            <p:strVal val="#ppt_y"/>
                                          </p:val>
                                        </p:tav>
                                      </p:tavLst>
                                    </p:anim>
                                  </p:childTnLst>
                                </p:cTn>
                              </p:par>
                              <p:par>
                                <p:cTn id="78" presetID="2" presetClass="entr" presetSubtype="1" decel="10000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0-#ppt_h/2"/>
                                          </p:val>
                                        </p:tav>
                                        <p:tav tm="100000">
                                          <p:val>
                                            <p:strVal val="#ppt_y"/>
                                          </p:val>
                                        </p:tav>
                                      </p:tavLst>
                                    </p:anim>
                                  </p:childTnLst>
                                </p:cTn>
                              </p:par>
                              <p:par>
                                <p:cTn id="82" presetID="2" presetClass="entr" presetSubtype="1" decel="10000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 calcmode="lin" valueType="num">
                                      <p:cBhvr additive="base">
                                        <p:cTn id="84" dur="500" fill="hold"/>
                                        <p:tgtEl>
                                          <p:spTgt spid="20"/>
                                        </p:tgtEl>
                                        <p:attrNameLst>
                                          <p:attrName>ppt_x</p:attrName>
                                        </p:attrNameLst>
                                      </p:cBhvr>
                                      <p:tavLst>
                                        <p:tav tm="0">
                                          <p:val>
                                            <p:strVal val="#ppt_x"/>
                                          </p:val>
                                        </p:tav>
                                        <p:tav tm="100000">
                                          <p:val>
                                            <p:strVal val="#ppt_x"/>
                                          </p:val>
                                        </p:tav>
                                      </p:tavLst>
                                    </p:anim>
                                    <p:anim calcmode="lin" valueType="num">
                                      <p:cBhvr additive="base">
                                        <p:cTn id="85" dur="500" fill="hold"/>
                                        <p:tgtEl>
                                          <p:spTgt spid="20"/>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fill="hold"/>
                                        <p:tgtEl>
                                          <p:spTgt spid="21"/>
                                        </p:tgtEl>
                                        <p:attrNameLst>
                                          <p:attrName>ppt_x</p:attrName>
                                        </p:attrNameLst>
                                      </p:cBhvr>
                                      <p:tavLst>
                                        <p:tav tm="0">
                                          <p:val>
                                            <p:strVal val="#ppt_x"/>
                                          </p:val>
                                        </p:tav>
                                        <p:tav tm="100000">
                                          <p:val>
                                            <p:strVal val="#ppt_x"/>
                                          </p:val>
                                        </p:tav>
                                      </p:tavLst>
                                    </p:anim>
                                    <p:anim calcmode="lin" valueType="num">
                                      <p:cBhvr additive="base">
                                        <p:cTn id="89" dur="500" fill="hold"/>
                                        <p:tgtEl>
                                          <p:spTgt spid="2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22">
                                            <p:txEl>
                                              <p:pRg st="0" end="0"/>
                                            </p:txEl>
                                          </p:spTgt>
                                        </p:tgtEl>
                                        <p:attrNameLst>
                                          <p:attrName>style.visibility</p:attrName>
                                        </p:attrNameLst>
                                      </p:cBhvr>
                                      <p:to>
                                        <p:strVal val="visible"/>
                                      </p:to>
                                    </p:set>
                                    <p:anim calcmode="lin" valueType="num">
                                      <p:cBhvr additive="base">
                                        <p:cTn id="92"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4500"/>
                            </p:stCondLst>
                            <p:childTnLst>
                              <p:par>
                                <p:cTn id="95" presetID="2" presetClass="entr" presetSubtype="4" decel="100000" fill="hold" grpId="0" nodeType="afterEffect">
                                  <p:stCondLst>
                                    <p:cond delay="0"/>
                                  </p:stCondLst>
                                  <p:childTnLst>
                                    <p:set>
                                      <p:cBhvr>
                                        <p:cTn id="96" dur="1" fill="hold">
                                          <p:stCondLst>
                                            <p:cond delay="0"/>
                                          </p:stCondLst>
                                        </p:cTn>
                                        <p:tgtEl>
                                          <p:spTgt spid="29">
                                            <p:txEl>
                                              <p:pRg st="0" end="0"/>
                                            </p:txEl>
                                          </p:spTgt>
                                        </p:tgtEl>
                                        <p:attrNameLst>
                                          <p:attrName>style.visibility</p:attrName>
                                        </p:attrNameLst>
                                      </p:cBhvr>
                                      <p:to>
                                        <p:strVal val="visible"/>
                                      </p:to>
                                    </p:set>
                                    <p:anim calcmode="lin" valueType="num">
                                      <p:cBhvr additive="base">
                                        <p:cTn id="9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5000"/>
                            </p:stCondLst>
                            <p:childTnLst>
                              <p:par>
                                <p:cTn id="100" presetID="22" presetClass="entr" presetSubtype="8" fill="hold" grpId="0" nodeType="after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wipe(left)">
                                      <p:cBhvr>
                                        <p:cTn id="102" dur="500"/>
                                        <p:tgtEl>
                                          <p:spTgt spid="33"/>
                                        </p:tgtEl>
                                      </p:cBhvr>
                                    </p:animEffect>
                                  </p:childTnLst>
                                </p:cTn>
                              </p:par>
                            </p:childTnLst>
                          </p:cTn>
                        </p:par>
                        <p:par>
                          <p:cTn id="103" fill="hold">
                            <p:stCondLst>
                              <p:cond delay="5500"/>
                            </p:stCondLst>
                            <p:childTnLst>
                              <p:par>
                                <p:cTn id="104" presetID="2" presetClass="entr" presetSubtype="8" decel="100000" fill="hold" grpId="0" nodeType="afterEffect">
                                  <p:stCondLst>
                                    <p:cond delay="0"/>
                                  </p:stCondLst>
                                  <p:childTnLst>
                                    <p:set>
                                      <p:cBhvr>
                                        <p:cTn id="105" dur="1" fill="hold">
                                          <p:stCondLst>
                                            <p:cond delay="0"/>
                                          </p:stCondLst>
                                        </p:cTn>
                                        <p:tgtEl>
                                          <p:spTgt spid="11"/>
                                        </p:tgtEl>
                                        <p:attrNameLst>
                                          <p:attrName>style.visibility</p:attrName>
                                        </p:attrNameLst>
                                      </p:cBhvr>
                                      <p:to>
                                        <p:strVal val="visible"/>
                                      </p:to>
                                    </p:set>
                                    <p:anim calcmode="lin" valueType="num">
                                      <p:cBhvr additive="base">
                                        <p:cTn id="106" dur="500" fill="hold"/>
                                        <p:tgtEl>
                                          <p:spTgt spid="11"/>
                                        </p:tgtEl>
                                        <p:attrNameLst>
                                          <p:attrName>ppt_x</p:attrName>
                                        </p:attrNameLst>
                                      </p:cBhvr>
                                      <p:tavLst>
                                        <p:tav tm="0">
                                          <p:val>
                                            <p:strVal val="0-#ppt_w/2"/>
                                          </p:val>
                                        </p:tav>
                                        <p:tav tm="100000">
                                          <p:val>
                                            <p:strVal val="#ppt_x"/>
                                          </p:val>
                                        </p:tav>
                                      </p:tavLst>
                                    </p:anim>
                                    <p:anim calcmode="lin" valueType="num">
                                      <p:cBhvr additive="base">
                                        <p:cTn id="107" dur="500" fill="hold"/>
                                        <p:tgtEl>
                                          <p:spTgt spid="11"/>
                                        </p:tgtEl>
                                        <p:attrNameLst>
                                          <p:attrName>ppt_y</p:attrName>
                                        </p:attrNameLst>
                                      </p:cBhvr>
                                      <p:tavLst>
                                        <p:tav tm="0">
                                          <p:val>
                                            <p:strVal val="#ppt_y"/>
                                          </p:val>
                                        </p:tav>
                                        <p:tav tm="100000">
                                          <p:val>
                                            <p:strVal val="#ppt_y"/>
                                          </p:val>
                                        </p:tav>
                                      </p:tavLst>
                                    </p:anim>
                                  </p:childTnLst>
                                </p:cTn>
                              </p:par>
                              <p:par>
                                <p:cTn id="108" presetID="2" presetClass="entr" presetSubtype="1" decel="100000" fill="hold" grpId="0" nodeType="withEffect">
                                  <p:stCondLst>
                                    <p:cond delay="0"/>
                                  </p:stCondLst>
                                  <p:childTnLst>
                                    <p:set>
                                      <p:cBhvr>
                                        <p:cTn id="109" dur="1" fill="hold">
                                          <p:stCondLst>
                                            <p:cond delay="0"/>
                                          </p:stCondLst>
                                        </p:cTn>
                                        <p:tgtEl>
                                          <p:spTgt spid="23"/>
                                        </p:tgtEl>
                                        <p:attrNameLst>
                                          <p:attrName>style.visibility</p:attrName>
                                        </p:attrNameLst>
                                      </p:cBhvr>
                                      <p:to>
                                        <p:strVal val="visible"/>
                                      </p:to>
                                    </p:set>
                                    <p:anim calcmode="lin" valueType="num">
                                      <p:cBhvr additive="base">
                                        <p:cTn id="110" dur="500" fill="hold"/>
                                        <p:tgtEl>
                                          <p:spTgt spid="23"/>
                                        </p:tgtEl>
                                        <p:attrNameLst>
                                          <p:attrName>ppt_x</p:attrName>
                                        </p:attrNameLst>
                                      </p:cBhvr>
                                      <p:tavLst>
                                        <p:tav tm="0">
                                          <p:val>
                                            <p:strVal val="#ppt_x"/>
                                          </p:val>
                                        </p:tav>
                                        <p:tav tm="100000">
                                          <p:val>
                                            <p:strVal val="#ppt_x"/>
                                          </p:val>
                                        </p:tav>
                                      </p:tavLst>
                                    </p:anim>
                                    <p:anim calcmode="lin" valueType="num">
                                      <p:cBhvr additive="base">
                                        <p:cTn id="111" dur="500" fill="hold"/>
                                        <p:tgtEl>
                                          <p:spTgt spid="23"/>
                                        </p:tgtEl>
                                        <p:attrNameLst>
                                          <p:attrName>ppt_y</p:attrName>
                                        </p:attrNameLst>
                                      </p:cBhvr>
                                      <p:tavLst>
                                        <p:tav tm="0">
                                          <p:val>
                                            <p:strVal val="0-#ppt_h/2"/>
                                          </p:val>
                                        </p:tav>
                                        <p:tav tm="100000">
                                          <p:val>
                                            <p:strVal val="#ppt_y"/>
                                          </p:val>
                                        </p:tav>
                                      </p:tavLst>
                                    </p:anim>
                                  </p:childTnLst>
                                </p:cTn>
                              </p:par>
                              <p:par>
                                <p:cTn id="112" presetID="2" presetClass="entr" presetSubtype="1" decel="100000" fill="hold" grpId="0" nodeType="withEffect">
                                  <p:stCondLst>
                                    <p:cond delay="0"/>
                                  </p:stCondLst>
                                  <p:childTnLst>
                                    <p:set>
                                      <p:cBhvr>
                                        <p:cTn id="113" dur="1" fill="hold">
                                          <p:stCondLst>
                                            <p:cond delay="0"/>
                                          </p:stCondLst>
                                        </p:cTn>
                                        <p:tgtEl>
                                          <p:spTgt spid="24"/>
                                        </p:tgtEl>
                                        <p:attrNameLst>
                                          <p:attrName>style.visibility</p:attrName>
                                        </p:attrNameLst>
                                      </p:cBhvr>
                                      <p:to>
                                        <p:strVal val="visible"/>
                                      </p:to>
                                    </p:set>
                                    <p:anim calcmode="lin" valueType="num">
                                      <p:cBhvr additive="base">
                                        <p:cTn id="114" dur="500" fill="hold"/>
                                        <p:tgtEl>
                                          <p:spTgt spid="24"/>
                                        </p:tgtEl>
                                        <p:attrNameLst>
                                          <p:attrName>ppt_x</p:attrName>
                                        </p:attrNameLst>
                                      </p:cBhvr>
                                      <p:tavLst>
                                        <p:tav tm="0">
                                          <p:val>
                                            <p:strVal val="#ppt_x"/>
                                          </p:val>
                                        </p:tav>
                                        <p:tav tm="100000">
                                          <p:val>
                                            <p:strVal val="#ppt_x"/>
                                          </p:val>
                                        </p:tav>
                                      </p:tavLst>
                                    </p:anim>
                                    <p:anim calcmode="lin" valueType="num">
                                      <p:cBhvr additive="base">
                                        <p:cTn id="115" dur="500" fill="hold"/>
                                        <p:tgtEl>
                                          <p:spTgt spid="24"/>
                                        </p:tgtEl>
                                        <p:attrNameLst>
                                          <p:attrName>ppt_y</p:attrName>
                                        </p:attrNameLst>
                                      </p:cBhvr>
                                      <p:tavLst>
                                        <p:tav tm="0">
                                          <p:val>
                                            <p:strVal val="0-#ppt_h/2"/>
                                          </p:val>
                                        </p:tav>
                                        <p:tav tm="100000">
                                          <p:val>
                                            <p:strVal val="#ppt_y"/>
                                          </p:val>
                                        </p:tav>
                                      </p:tavLst>
                                    </p:anim>
                                  </p:childTnLst>
                                </p:cTn>
                              </p:par>
                              <p:par>
                                <p:cTn id="116" presetID="2" presetClass="entr" presetSubtype="1" decel="100000" fill="hold" grpId="0" nodeType="withEffect">
                                  <p:stCondLst>
                                    <p:cond delay="0"/>
                                  </p:stCondLst>
                                  <p:childTnLst>
                                    <p:set>
                                      <p:cBhvr>
                                        <p:cTn id="117" dur="1" fill="hold">
                                          <p:stCondLst>
                                            <p:cond delay="0"/>
                                          </p:stCondLst>
                                        </p:cTn>
                                        <p:tgtEl>
                                          <p:spTgt spid="25"/>
                                        </p:tgtEl>
                                        <p:attrNameLst>
                                          <p:attrName>style.visibility</p:attrName>
                                        </p:attrNameLst>
                                      </p:cBhvr>
                                      <p:to>
                                        <p:strVal val="visible"/>
                                      </p:to>
                                    </p:set>
                                    <p:anim calcmode="lin" valueType="num">
                                      <p:cBhvr additive="base">
                                        <p:cTn id="118" dur="500" fill="hold"/>
                                        <p:tgtEl>
                                          <p:spTgt spid="25"/>
                                        </p:tgtEl>
                                        <p:attrNameLst>
                                          <p:attrName>ppt_x</p:attrName>
                                        </p:attrNameLst>
                                      </p:cBhvr>
                                      <p:tavLst>
                                        <p:tav tm="0">
                                          <p:val>
                                            <p:strVal val="#ppt_x"/>
                                          </p:val>
                                        </p:tav>
                                        <p:tav tm="100000">
                                          <p:val>
                                            <p:strVal val="#ppt_x"/>
                                          </p:val>
                                        </p:tav>
                                      </p:tavLst>
                                    </p:anim>
                                    <p:anim calcmode="lin" valueType="num">
                                      <p:cBhvr additive="base">
                                        <p:cTn id="119" dur="500" fill="hold"/>
                                        <p:tgtEl>
                                          <p:spTgt spid="25"/>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0-#ppt_h/2"/>
                                          </p:val>
                                        </p:tav>
                                        <p:tav tm="100000">
                                          <p:val>
                                            <p:strVal val="#ppt_y"/>
                                          </p:val>
                                        </p:tav>
                                      </p:tavLst>
                                    </p:anim>
                                  </p:childTnLst>
                                </p:cTn>
                              </p:par>
                            </p:childTnLst>
                          </p:cTn>
                        </p:par>
                        <p:par>
                          <p:cTn id="124" fill="hold">
                            <p:stCondLst>
                              <p:cond delay="6000"/>
                            </p:stCondLst>
                            <p:childTnLst>
                              <p:par>
                                <p:cTn id="125" presetID="2" presetClass="entr" presetSubtype="4" decel="100000" fill="hold" grpId="0" nodeType="afterEffect">
                                  <p:stCondLst>
                                    <p:cond delay="0"/>
                                  </p:stCondLst>
                                  <p:childTnLst>
                                    <p:set>
                                      <p:cBhvr>
                                        <p:cTn id="126" dur="1" fill="hold">
                                          <p:stCondLst>
                                            <p:cond delay="0"/>
                                          </p:stCondLst>
                                        </p:cTn>
                                        <p:tgtEl>
                                          <p:spTgt spid="30">
                                            <p:txEl>
                                              <p:pRg st="0" end="0"/>
                                            </p:txEl>
                                          </p:spTgt>
                                        </p:tgtEl>
                                        <p:attrNameLst>
                                          <p:attrName>style.visibility</p:attrName>
                                        </p:attrNameLst>
                                      </p:cBhvr>
                                      <p:to>
                                        <p:strVal val="visible"/>
                                      </p:to>
                                    </p:set>
                                    <p:anim calcmode="lin" valueType="num">
                                      <p:cBhvr additive="base">
                                        <p:cTn id="127"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28"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129" fill="hold">
                            <p:stCondLst>
                              <p:cond delay="6500"/>
                            </p:stCondLst>
                            <p:childTnLst>
                              <p:par>
                                <p:cTn id="130" presetID="22" presetClass="entr" presetSubtype="8" fill="hold" grpId="0" nodeType="after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wipe(left)">
                                      <p:cBhvr>
                                        <p:cTn id="1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7" grpId="0" animBg="1"/>
      <p:bldP spid="8" grpId="0" animBg="1"/>
      <p:bldP spid="9" grpId="0" animBg="1"/>
      <p:bldP spid="10" grpId="0" animBg="1"/>
      <p:bldP spid="11" grpId="0" animBg="1"/>
      <p:bldP spid="12" grpId="0" animBg="1"/>
      <p:bldP spid="13" grpId="0" animBg="1"/>
      <p:bldP spid="14" grpId="0" build="p">
        <p:tmplLst>
          <p:tmpl lvl="1">
            <p:tnLst>
              <p:par>
                <p:cTn presetID="2" presetClass="entr" presetSubtype="1"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animBg="1"/>
      <p:bldP spid="16" grpId="0" animBg="1"/>
      <p:bldP spid="17" grpId="0" animBg="1"/>
      <p:bldP spid="18" grpId="0" build="p">
        <p:tmplLst>
          <p:tmpl lvl="1">
            <p:tnLst>
              <p:par>
                <p:cTn presetID="2" presetClass="entr" presetSubtype="1"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0-#ppt_h/2"/>
                          </p:val>
                        </p:tav>
                        <p:tav tm="100000">
                          <p:val>
                            <p:strVal val="#ppt_y"/>
                          </p:val>
                        </p:tav>
                      </p:tavLst>
                    </p:anim>
                  </p:childTnLst>
                </p:cTn>
              </p:par>
            </p:tnLst>
          </p:tmpl>
        </p:tmplLst>
      </p:bldP>
      <p:bldP spid="19" grpId="0" animBg="1"/>
      <p:bldP spid="20" grpId="0" animBg="1"/>
      <p:bldP spid="21" grpId="0" animBg="1"/>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animBg="1"/>
      <p:bldP spid="25" grpId="0" animBg="1"/>
      <p:bldP spid="26" grpId="0" build="p">
        <p:tmplLst>
          <p:tmpl lvl="1">
            <p:tnLst>
              <p:par>
                <p:cTn presetID="2" presetClass="entr" presetSubtype="1"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4" decel="10000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build="p">
        <p:tmplLst>
          <p:tmpl lvl="1">
            <p:tnLst>
              <p:par>
                <p:cTn presetID="2" presetClass="entr" presetSubtype="4" decel="10000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1+#ppt_h/2"/>
                          </p:val>
                        </p:tav>
                        <p:tav tm="100000">
                          <p:val>
                            <p:strVal val="#ppt_y"/>
                          </p:val>
                        </p:tav>
                      </p:tavLst>
                    </p:anim>
                  </p:childTnLst>
                </p:cTn>
              </p:par>
            </p:tnLst>
          </p:tmpl>
        </p:tmplLst>
      </p:bldP>
      <p:bldP spid="31" grpId="0">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p:tmplLst>
          <p:tmpl>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p:tmplLst>
          <p:tmpl>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000" b="1">
                <a:latin typeface="Arial" pitchFamily="34" charset="0"/>
              </a:defRPr>
            </a:lvl1pPr>
          </a:lstStyle>
          <a:p>
            <a:r>
              <a:rPr kumimoji="1" lang="en-US" altLang="ja-JP"/>
              <a:t>Click to edit Master title style</a:t>
            </a:r>
            <a:endParaRPr kumimoji="1" lang="ja-JP"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Text Placeholder 3"/>
          <p:cNvSpPr>
            <a:spLocks noGrp="1"/>
          </p:cNvSpPr>
          <p:nvPr>
            <p:ph type="body" sz="half" idx="2"/>
          </p:nvPr>
        </p:nvSpPr>
        <p:spPr>
          <a:xfrm>
            <a:off x="1792288" y="5367344"/>
            <a:ext cx="5486400" cy="804863"/>
          </a:xfr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en-US" altLang="ja-JP"/>
              <a:t>Click to edit Master text styles</a:t>
            </a:r>
          </a:p>
        </p:txBody>
      </p:sp>
      <p:sp>
        <p:nvSpPr>
          <p:cNvPr id="5" name="Date Placeholder 4"/>
          <p:cNvSpPr>
            <a:spLocks noGrp="1"/>
          </p:cNvSpPr>
          <p:nvPr>
            <p:ph type="dt" sz="half" idx="10"/>
          </p:nvPr>
        </p:nvSpPr>
        <p:spPr/>
        <p:txBody>
          <a:bodyPr/>
          <a:lstStyle>
            <a:lvl1pPr>
              <a:defRPr>
                <a:latin typeface="Arial" pitchFamily="34" charset="0"/>
              </a:defRPr>
            </a:lvl1pPr>
          </a:lstStyle>
          <a:p>
            <a:fld id="{DACC21FD-F93E-4F4B-852D-74643D3AA8EF}" type="datetimeFigureOut">
              <a:rPr lang="ja-JP" altLang="en-US" smtClean="0"/>
              <a:pPr/>
              <a:t>2019/3/9</a:t>
            </a:fld>
            <a:endParaRPr lang="ja-JP" altLang="en-US"/>
          </a:p>
        </p:txBody>
      </p:sp>
      <p:sp>
        <p:nvSpPr>
          <p:cNvPr id="6" name="Footer Placeholder 5"/>
          <p:cNvSpPr>
            <a:spLocks noGrp="1"/>
          </p:cNvSpPr>
          <p:nvPr>
            <p:ph type="ftr" sz="quarter" idx="11"/>
          </p:nvPr>
        </p:nvSpPr>
        <p:spPr/>
        <p:txBody>
          <a:bodyPr/>
          <a:lstStyle>
            <a:lvl1pPr>
              <a:defRPr>
                <a:latin typeface="Arial" pitchFamily="34" charset="0"/>
              </a:defRPr>
            </a:lvl1pPr>
          </a:lstStyle>
          <a:p>
            <a:endParaRPr lang="ja-JP" altLang="en-US"/>
          </a:p>
        </p:txBody>
      </p:sp>
      <p:sp>
        <p:nvSpPr>
          <p:cNvPr id="7" name="Slide Number Placeholder 6"/>
          <p:cNvSpPr>
            <a:spLocks noGrp="1"/>
          </p:cNvSpPr>
          <p:nvPr>
            <p:ph type="sldNum" sz="quarter" idx="12"/>
          </p:nvPr>
        </p:nvSpPr>
        <p:spPr/>
        <p:txBody>
          <a:bodyPr/>
          <a:lstStyle>
            <a:lvl1pPr>
              <a:defRPr>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4520768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trateg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1" name="円/楕円 30"/>
          <p:cNvSpPr/>
          <p:nvPr/>
        </p:nvSpPr>
        <p:spPr>
          <a:xfrm>
            <a:off x="4236705" y="3797488"/>
            <a:ext cx="670603" cy="2456407"/>
          </a:xfrm>
          <a:custGeom>
            <a:avLst/>
            <a:gdLst/>
            <a:ahLst/>
            <a:cxnLst/>
            <a:rect l="l" t="t" r="r" b="b"/>
            <a:pathLst>
              <a:path w="1104899" h="3034897">
                <a:moveTo>
                  <a:pt x="183061" y="452441"/>
                </a:moveTo>
                <a:lnTo>
                  <a:pt x="202039" y="456272"/>
                </a:lnTo>
                <a:cubicBezTo>
                  <a:pt x="206033" y="453928"/>
                  <a:pt x="210452" y="453407"/>
                  <a:pt x="214967" y="453259"/>
                </a:cubicBezTo>
                <a:cubicBezTo>
                  <a:pt x="238093" y="484350"/>
                  <a:pt x="275364" y="503415"/>
                  <a:pt x="317087" y="503415"/>
                </a:cubicBezTo>
                <a:cubicBezTo>
                  <a:pt x="359170" y="503415"/>
                  <a:pt x="396722" y="484021"/>
                  <a:pt x="419760" y="452441"/>
                </a:cubicBezTo>
                <a:lnTo>
                  <a:pt x="446511" y="452441"/>
                </a:lnTo>
                <a:cubicBezTo>
                  <a:pt x="469549" y="484021"/>
                  <a:pt x="507100" y="503415"/>
                  <a:pt x="549182" y="503415"/>
                </a:cubicBezTo>
                <a:cubicBezTo>
                  <a:pt x="591264" y="503415"/>
                  <a:pt x="628817" y="484021"/>
                  <a:pt x="651855" y="452441"/>
                </a:cubicBezTo>
                <a:lnTo>
                  <a:pt x="685142" y="452441"/>
                </a:lnTo>
                <a:cubicBezTo>
                  <a:pt x="708180" y="484021"/>
                  <a:pt x="745733" y="503416"/>
                  <a:pt x="787815" y="503416"/>
                </a:cubicBezTo>
                <a:lnTo>
                  <a:pt x="837422" y="492397"/>
                </a:lnTo>
                <a:lnTo>
                  <a:pt x="848931" y="487050"/>
                </a:lnTo>
                <a:cubicBezTo>
                  <a:pt x="864198" y="480284"/>
                  <a:pt x="877135" y="469629"/>
                  <a:pt x="887585" y="456745"/>
                </a:cubicBezTo>
                <a:lnTo>
                  <a:pt x="889654" y="457620"/>
                </a:lnTo>
                <a:cubicBezTo>
                  <a:pt x="897429" y="453526"/>
                  <a:pt x="906239" y="452441"/>
                  <a:pt x="915302" y="452441"/>
                </a:cubicBezTo>
                <a:cubicBezTo>
                  <a:pt x="976685" y="452441"/>
                  <a:pt x="1026445" y="502202"/>
                  <a:pt x="1026445" y="563585"/>
                </a:cubicBezTo>
                <a:cubicBezTo>
                  <a:pt x="1026445" y="609396"/>
                  <a:pt x="998729" y="648734"/>
                  <a:pt x="959102" y="665631"/>
                </a:cubicBezTo>
                <a:cubicBezTo>
                  <a:pt x="841569" y="804451"/>
                  <a:pt x="762079" y="1001460"/>
                  <a:pt x="743903" y="1223908"/>
                </a:cubicBezTo>
                <a:lnTo>
                  <a:pt x="840117" y="1223908"/>
                </a:lnTo>
                <a:cubicBezTo>
                  <a:pt x="885252" y="1223908"/>
                  <a:pt x="921841" y="1260497"/>
                  <a:pt x="921841" y="1305632"/>
                </a:cubicBezTo>
                <a:lnTo>
                  <a:pt x="921840" y="1305632"/>
                </a:lnTo>
                <a:cubicBezTo>
                  <a:pt x="921840" y="1350767"/>
                  <a:pt x="885251" y="1387356"/>
                  <a:pt x="840116" y="1387356"/>
                </a:cubicBezTo>
                <a:lnTo>
                  <a:pt x="733571" y="1387356"/>
                </a:lnTo>
                <a:lnTo>
                  <a:pt x="732242" y="1435725"/>
                </a:lnTo>
                <a:cubicBezTo>
                  <a:pt x="732242" y="1834241"/>
                  <a:pt x="840619" y="2186259"/>
                  <a:pt x="1006562" y="2397455"/>
                </a:cubicBezTo>
                <a:lnTo>
                  <a:pt x="1005198" y="2397455"/>
                </a:lnTo>
                <a:cubicBezTo>
                  <a:pt x="1027765" y="2397455"/>
                  <a:pt x="1046060" y="2415750"/>
                  <a:pt x="1046060" y="2438317"/>
                </a:cubicBezTo>
                <a:lnTo>
                  <a:pt x="1046059" y="2438317"/>
                </a:lnTo>
                <a:cubicBezTo>
                  <a:pt x="1046059" y="2450137"/>
                  <a:pt x="1041040" y="2460785"/>
                  <a:pt x="1032621" y="2467820"/>
                </a:cubicBezTo>
                <a:cubicBezTo>
                  <a:pt x="1079361" y="2530209"/>
                  <a:pt x="1104899" y="2603760"/>
                  <a:pt x="1104899" y="2682076"/>
                </a:cubicBezTo>
                <a:cubicBezTo>
                  <a:pt x="1104899" y="2769275"/>
                  <a:pt x="1073240" y="2850566"/>
                  <a:pt x="1015880" y="2916671"/>
                </a:cubicBezTo>
                <a:cubicBezTo>
                  <a:pt x="1041463" y="2932650"/>
                  <a:pt x="1057500" y="2961309"/>
                  <a:pt x="1057500" y="2993714"/>
                </a:cubicBezTo>
                <a:lnTo>
                  <a:pt x="1057500" y="3034897"/>
                </a:lnTo>
                <a:lnTo>
                  <a:pt x="881231" y="3034897"/>
                </a:lnTo>
                <a:lnTo>
                  <a:pt x="223669" y="3034897"/>
                </a:lnTo>
                <a:lnTo>
                  <a:pt x="47401" y="3034897"/>
                </a:lnTo>
                <a:lnTo>
                  <a:pt x="47401" y="2993714"/>
                </a:lnTo>
                <a:cubicBezTo>
                  <a:pt x="47401" y="2961309"/>
                  <a:pt x="63437" y="2932651"/>
                  <a:pt x="89020" y="2916671"/>
                </a:cubicBezTo>
                <a:cubicBezTo>
                  <a:pt x="31659" y="2850567"/>
                  <a:pt x="0" y="2769275"/>
                  <a:pt x="0" y="2682076"/>
                </a:cubicBezTo>
                <a:cubicBezTo>
                  <a:pt x="0" y="2605483"/>
                  <a:pt x="24427" y="2533448"/>
                  <a:pt x="69407" y="2472045"/>
                </a:cubicBezTo>
                <a:cubicBezTo>
                  <a:pt x="54818" y="2467950"/>
                  <a:pt x="45766" y="2454190"/>
                  <a:pt x="45766" y="2438317"/>
                </a:cubicBezTo>
                <a:cubicBezTo>
                  <a:pt x="45766" y="2415750"/>
                  <a:pt x="64061" y="2397455"/>
                  <a:pt x="86628" y="2397455"/>
                </a:cubicBezTo>
                <a:lnTo>
                  <a:pt x="92234" y="2397455"/>
                </a:lnTo>
                <a:cubicBezTo>
                  <a:pt x="258177" y="2186259"/>
                  <a:pt x="366555" y="1834241"/>
                  <a:pt x="366555" y="1435725"/>
                </a:cubicBezTo>
                <a:lnTo>
                  <a:pt x="365225" y="1387355"/>
                </a:lnTo>
                <a:lnTo>
                  <a:pt x="258248" y="1387355"/>
                </a:lnTo>
                <a:cubicBezTo>
                  <a:pt x="213113" y="1387355"/>
                  <a:pt x="176524" y="1350767"/>
                  <a:pt x="176524" y="1305632"/>
                </a:cubicBezTo>
                <a:cubicBezTo>
                  <a:pt x="176524" y="1260497"/>
                  <a:pt x="213113" y="1223908"/>
                  <a:pt x="258248" y="1223908"/>
                </a:cubicBezTo>
                <a:lnTo>
                  <a:pt x="349409" y="1223908"/>
                </a:lnTo>
                <a:cubicBezTo>
                  <a:pt x="332627" y="1001981"/>
                  <a:pt x="254734" y="804966"/>
                  <a:pt x="138681" y="665240"/>
                </a:cubicBezTo>
                <a:cubicBezTo>
                  <a:pt x="99339" y="648314"/>
                  <a:pt x="71918" y="609152"/>
                  <a:pt x="71918" y="563585"/>
                </a:cubicBezTo>
                <a:cubicBezTo>
                  <a:pt x="71918" y="502202"/>
                  <a:pt x="121678" y="452441"/>
                  <a:pt x="183061" y="452441"/>
                </a:cubicBezTo>
                <a:close/>
                <a:moveTo>
                  <a:pt x="545913" y="0"/>
                </a:moveTo>
                <a:cubicBezTo>
                  <a:pt x="656041" y="0"/>
                  <a:pt x="745318" y="89277"/>
                  <a:pt x="745318" y="199405"/>
                </a:cubicBezTo>
                <a:cubicBezTo>
                  <a:pt x="745318" y="309533"/>
                  <a:pt x="656041" y="398810"/>
                  <a:pt x="545913" y="398810"/>
                </a:cubicBezTo>
                <a:cubicBezTo>
                  <a:pt x="435785" y="398810"/>
                  <a:pt x="346508" y="309533"/>
                  <a:pt x="346508" y="199405"/>
                </a:cubicBezTo>
                <a:cubicBezTo>
                  <a:pt x="346508" y="89277"/>
                  <a:pt x="435785" y="0"/>
                  <a:pt x="545913"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円/楕円 56"/>
          <p:cNvSpPr/>
          <p:nvPr/>
        </p:nvSpPr>
        <p:spPr>
          <a:xfrm>
            <a:off x="4224183" y="258991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8" name="円/楕円 57"/>
          <p:cNvSpPr/>
          <p:nvPr/>
        </p:nvSpPr>
        <p:spPr>
          <a:xfrm>
            <a:off x="4306412" y="2699568"/>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9" name="図プレースホルダー 7"/>
          <p:cNvSpPr>
            <a:spLocks noGrp="1"/>
          </p:cNvSpPr>
          <p:nvPr>
            <p:ph type="pic" sz="quarter" idx="12" hasCustomPrompt="1"/>
          </p:nvPr>
        </p:nvSpPr>
        <p:spPr>
          <a:xfrm>
            <a:off x="4415024" y="284441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0" name="円/楕円 59"/>
          <p:cNvSpPr/>
          <p:nvPr/>
        </p:nvSpPr>
        <p:spPr>
          <a:xfrm>
            <a:off x="5217723"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1" name="円/楕円 60"/>
          <p:cNvSpPr/>
          <p:nvPr/>
        </p:nvSpPr>
        <p:spPr>
          <a:xfrm>
            <a:off x="5299953"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2" name="図プレースホルダー 7"/>
          <p:cNvSpPr>
            <a:spLocks noGrp="1"/>
          </p:cNvSpPr>
          <p:nvPr>
            <p:ph type="pic" sz="quarter" idx="14" hasCustomPrompt="1"/>
          </p:nvPr>
        </p:nvSpPr>
        <p:spPr>
          <a:xfrm>
            <a:off x="5408564" y="364194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3" name="円/楕円 62"/>
          <p:cNvSpPr/>
          <p:nvPr/>
        </p:nvSpPr>
        <p:spPr>
          <a:xfrm>
            <a:off x="2690576" y="4675981"/>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4" name="円/楕円 63"/>
          <p:cNvSpPr/>
          <p:nvPr/>
        </p:nvSpPr>
        <p:spPr>
          <a:xfrm>
            <a:off x="2772806" y="478563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5" name="図プレースホルダー 7"/>
          <p:cNvSpPr>
            <a:spLocks noGrp="1"/>
          </p:cNvSpPr>
          <p:nvPr>
            <p:ph type="pic" sz="quarter" idx="15" hasCustomPrompt="1"/>
          </p:nvPr>
        </p:nvSpPr>
        <p:spPr>
          <a:xfrm>
            <a:off x="2881417" y="494953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6" name="円/楕円 65"/>
          <p:cNvSpPr/>
          <p:nvPr/>
        </p:nvSpPr>
        <p:spPr>
          <a:xfrm>
            <a:off x="3186107" y="3387435"/>
            <a:ext cx="686369" cy="915317"/>
          </a:xfrm>
          <a:prstGeom prst="ellipse">
            <a:avLst/>
          </a:prstGeom>
          <a:blipFill dpi="0" rotWithShape="0">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7" name="円/楕円 66"/>
          <p:cNvSpPr/>
          <p:nvPr/>
        </p:nvSpPr>
        <p:spPr>
          <a:xfrm>
            <a:off x="3268337" y="3497091"/>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68" name="図プレースホルダー 7"/>
          <p:cNvSpPr>
            <a:spLocks noGrp="1"/>
          </p:cNvSpPr>
          <p:nvPr>
            <p:ph type="pic" sz="quarter" idx="16" hasCustomPrompt="1"/>
          </p:nvPr>
        </p:nvSpPr>
        <p:spPr>
          <a:xfrm>
            <a:off x="3376948" y="3641940"/>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69" name="円/楕円 68"/>
          <p:cNvSpPr/>
          <p:nvPr/>
        </p:nvSpPr>
        <p:spPr>
          <a:xfrm>
            <a:off x="5724990" y="4672984"/>
            <a:ext cx="686369" cy="915317"/>
          </a:xfrm>
          <a:prstGeom prst="ellipse">
            <a:avLst/>
          </a:prstGeom>
          <a:blipFill dpi="0" rotWithShape="1">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0" name="円/楕円 69"/>
          <p:cNvSpPr/>
          <p:nvPr/>
        </p:nvSpPr>
        <p:spPr>
          <a:xfrm>
            <a:off x="5807218" y="478263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71" name="図プレースホルダー 7"/>
          <p:cNvSpPr>
            <a:spLocks noGrp="1"/>
          </p:cNvSpPr>
          <p:nvPr>
            <p:ph type="pic" sz="quarter" idx="17" hasCustomPrompt="1"/>
          </p:nvPr>
        </p:nvSpPr>
        <p:spPr>
          <a:xfrm>
            <a:off x="5915832" y="4927487"/>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4" name="テキスト プレースホルダー 5"/>
          <p:cNvSpPr>
            <a:spLocks noGrp="1"/>
          </p:cNvSpPr>
          <p:nvPr>
            <p:ph type="body" sz="quarter" idx="18" hasCustomPrompt="1"/>
          </p:nvPr>
        </p:nvSpPr>
        <p:spPr>
          <a:xfrm>
            <a:off x="3229274" y="1722731"/>
            <a:ext cx="2674819" cy="431795"/>
          </a:xfrm>
        </p:spPr>
        <p:txBody>
          <a:bodyPr anchor="ctr">
            <a:noAutofit/>
          </a:bodyPr>
          <a:lstStyle>
            <a:lvl1pPr algn="ct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5" name="テキスト プレースホルダー 5"/>
          <p:cNvSpPr>
            <a:spLocks noGrp="1"/>
          </p:cNvSpPr>
          <p:nvPr>
            <p:ph type="body" sz="quarter" idx="19" hasCustomPrompt="1"/>
          </p:nvPr>
        </p:nvSpPr>
        <p:spPr>
          <a:xfrm>
            <a:off x="3229274" y="2068293"/>
            <a:ext cx="2674819" cy="445267"/>
          </a:xfrm>
        </p:spPr>
        <p:txBody>
          <a:bodyPr anchor="t">
            <a:normAutofit/>
          </a:bodyPr>
          <a:lstStyle>
            <a:lvl1pPr algn="ct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6" name="テキスト プレースホルダー 5"/>
          <p:cNvSpPr>
            <a:spLocks noGrp="1"/>
          </p:cNvSpPr>
          <p:nvPr>
            <p:ph type="body" sz="quarter" idx="20" hasCustomPrompt="1"/>
          </p:nvPr>
        </p:nvSpPr>
        <p:spPr>
          <a:xfrm>
            <a:off x="5984795" y="3237448"/>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7" name="テキスト プレースホルダー 5"/>
          <p:cNvSpPr>
            <a:spLocks noGrp="1"/>
          </p:cNvSpPr>
          <p:nvPr>
            <p:ph type="body" sz="quarter" idx="21" hasCustomPrompt="1"/>
          </p:nvPr>
        </p:nvSpPr>
        <p:spPr>
          <a:xfrm>
            <a:off x="5984795" y="3583011"/>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2" hasCustomPrompt="1"/>
          </p:nvPr>
        </p:nvSpPr>
        <p:spPr>
          <a:xfrm>
            <a:off x="6469183" y="4558395"/>
            <a:ext cx="2347611"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79" name="テキスト プレースホルダー 5"/>
          <p:cNvSpPr>
            <a:spLocks noGrp="1"/>
          </p:cNvSpPr>
          <p:nvPr>
            <p:ph type="body" sz="quarter" idx="23" hasCustomPrompt="1"/>
          </p:nvPr>
        </p:nvSpPr>
        <p:spPr>
          <a:xfrm>
            <a:off x="6469183" y="4903955"/>
            <a:ext cx="2347611" cy="753988"/>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0" name="テキスト プレースホルダー 5"/>
          <p:cNvSpPr>
            <a:spLocks noGrp="1"/>
          </p:cNvSpPr>
          <p:nvPr>
            <p:ph type="body" sz="quarter" idx="24" hasCustomPrompt="1"/>
          </p:nvPr>
        </p:nvSpPr>
        <p:spPr>
          <a:xfrm>
            <a:off x="748771" y="3243367"/>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1" name="テキスト プレースホルダー 5"/>
          <p:cNvSpPr>
            <a:spLocks noGrp="1"/>
          </p:cNvSpPr>
          <p:nvPr>
            <p:ph type="body" sz="quarter" idx="25" hasCustomPrompt="1"/>
          </p:nvPr>
        </p:nvSpPr>
        <p:spPr>
          <a:xfrm>
            <a:off x="748771" y="3588929"/>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82" name="テキスト プレースホルダー 5"/>
          <p:cNvSpPr>
            <a:spLocks noGrp="1"/>
          </p:cNvSpPr>
          <p:nvPr>
            <p:ph type="body" sz="quarter" idx="26" hasCustomPrompt="1"/>
          </p:nvPr>
        </p:nvSpPr>
        <p:spPr>
          <a:xfrm>
            <a:off x="269809" y="4564314"/>
            <a:ext cx="2347611"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83" name="テキスト プレースホルダー 5"/>
          <p:cNvSpPr>
            <a:spLocks noGrp="1"/>
          </p:cNvSpPr>
          <p:nvPr>
            <p:ph type="body" sz="quarter" idx="27" hasCustomPrompt="1"/>
          </p:nvPr>
        </p:nvSpPr>
        <p:spPr>
          <a:xfrm>
            <a:off x="269809" y="4909875"/>
            <a:ext cx="2347611" cy="753988"/>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180289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1000" fill="hold"/>
                                        <p:tgtEl>
                                          <p:spTgt spid="31"/>
                                        </p:tgtEl>
                                        <p:attrNameLst>
                                          <p:attrName>ppt_x</p:attrName>
                                        </p:attrNameLst>
                                      </p:cBhvr>
                                      <p:tavLst>
                                        <p:tav tm="0">
                                          <p:val>
                                            <p:strVal val="#ppt_x"/>
                                          </p:val>
                                        </p:tav>
                                        <p:tav tm="100000">
                                          <p:val>
                                            <p:strVal val="#ppt_x"/>
                                          </p:val>
                                        </p:tav>
                                      </p:tavLst>
                                    </p:anim>
                                    <p:anim calcmode="lin" valueType="num">
                                      <p:cBhvr additive="base">
                                        <p:cTn id="13" dur="1000" fill="hold"/>
                                        <p:tgtEl>
                                          <p:spTgt spid="31"/>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 presetClass="entr" presetSubtype="4" decel="100000"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500" fill="hold"/>
                                        <p:tgtEl>
                                          <p:spTgt spid="57"/>
                                        </p:tgtEl>
                                        <p:attrNameLst>
                                          <p:attrName>ppt_x</p:attrName>
                                        </p:attrNameLst>
                                      </p:cBhvr>
                                      <p:tavLst>
                                        <p:tav tm="0">
                                          <p:val>
                                            <p:strVal val="#ppt_x"/>
                                          </p:val>
                                        </p:tav>
                                        <p:tav tm="100000">
                                          <p:val>
                                            <p:strVal val="#ppt_x"/>
                                          </p:val>
                                        </p:tav>
                                      </p:tavLst>
                                    </p:anim>
                                    <p:anim calcmode="lin" valueType="num">
                                      <p:cBhvr additive="base">
                                        <p:cTn id="18" dur="50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1" presetClass="entr" presetSubtype="1"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heel(1)">
                                      <p:cBhvr>
                                        <p:cTn id="22" dur="10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1000"/>
                                        <p:tgtEl>
                                          <p:spTgt spid="59"/>
                                        </p:tgtEl>
                                      </p:cBhvr>
                                    </p:animEffect>
                                  </p:childTnLst>
                                </p:cTn>
                              </p:par>
                            </p:childTnLst>
                          </p:cTn>
                        </p:par>
                        <p:par>
                          <p:cTn id="26" fill="hold">
                            <p:stCondLst>
                              <p:cond delay="3000"/>
                            </p:stCondLst>
                            <p:childTnLst>
                              <p:par>
                                <p:cTn id="27" presetID="2" presetClass="entr" presetSubtype="1" decel="100000" fill="hold" grpId="0" nodeType="afterEffect">
                                  <p:stCondLst>
                                    <p:cond delay="0"/>
                                  </p:stCondLst>
                                  <p:childTnLst>
                                    <p:set>
                                      <p:cBhvr>
                                        <p:cTn id="28" dur="1" fill="hold">
                                          <p:stCondLst>
                                            <p:cond delay="0"/>
                                          </p:stCondLst>
                                        </p:cTn>
                                        <p:tgtEl>
                                          <p:spTgt spid="74">
                                            <p:txEl>
                                              <p:pRg st="0" end="0"/>
                                            </p:txEl>
                                          </p:spTgt>
                                        </p:tgtEl>
                                        <p:attrNameLst>
                                          <p:attrName>style.visibility</p:attrName>
                                        </p:attrNameLst>
                                      </p:cBhvr>
                                      <p:to>
                                        <p:strVal val="visible"/>
                                      </p:to>
                                    </p:set>
                                    <p:anim calcmode="lin" valueType="num">
                                      <p:cBhvr additive="base">
                                        <p:cTn id="29"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4">
                                            <p:txEl>
                                              <p:pRg st="0" end="0"/>
                                            </p:txEl>
                                          </p:spTgt>
                                        </p:tgtEl>
                                        <p:attrNameLst>
                                          <p:attrName>ppt_y</p:attrName>
                                        </p:attrNameLst>
                                      </p:cBhvr>
                                      <p:tavLst>
                                        <p:tav tm="0">
                                          <p:val>
                                            <p:strVal val="0-#ppt_h/2"/>
                                          </p:val>
                                        </p:tav>
                                        <p:tav tm="100000">
                                          <p:val>
                                            <p:strVal val="#ppt_y"/>
                                          </p:val>
                                        </p:tav>
                                      </p:tavLst>
                                    </p:anim>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75">
                                            <p:txEl>
                                              <p:pRg st="0" end="0"/>
                                            </p:txEl>
                                          </p:spTgt>
                                        </p:tgtEl>
                                        <p:attrNameLst>
                                          <p:attrName>style.visibility</p:attrName>
                                        </p:attrNameLst>
                                      </p:cBhvr>
                                      <p:to>
                                        <p:strVal val="visible"/>
                                      </p:to>
                                    </p:set>
                                    <p:animEffect transition="in" filter="wipe(left)">
                                      <p:cBhvr>
                                        <p:cTn id="34" dur="500"/>
                                        <p:tgtEl>
                                          <p:spTgt spid="75">
                                            <p:txEl>
                                              <p:pRg st="0" end="0"/>
                                            </p:txEl>
                                          </p:spTgt>
                                        </p:tgtEl>
                                      </p:cBhvr>
                                    </p:animEffect>
                                  </p:childTnLst>
                                </p:cTn>
                              </p:par>
                            </p:childTnLst>
                          </p:cTn>
                        </p:par>
                        <p:par>
                          <p:cTn id="35" fill="hold">
                            <p:stCondLst>
                              <p:cond delay="4000"/>
                            </p:stCondLst>
                            <p:childTnLst>
                              <p:par>
                                <p:cTn id="36" presetID="2" presetClass="entr" presetSubtype="4" decel="10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1+#ppt_h/2"/>
                                          </p:val>
                                        </p:tav>
                                        <p:tav tm="100000">
                                          <p:val>
                                            <p:strVal val="#ppt_y"/>
                                          </p:val>
                                        </p:tav>
                                      </p:tavLst>
                                    </p:anim>
                                  </p:childTnLst>
                                </p:cTn>
                              </p:par>
                            </p:childTnLst>
                          </p:cTn>
                        </p:par>
                        <p:par>
                          <p:cTn id="40" fill="hold">
                            <p:stCondLst>
                              <p:cond delay="4500"/>
                            </p:stCondLst>
                            <p:childTnLst>
                              <p:par>
                                <p:cTn id="41" presetID="21" presetClass="entr" presetSubtype="1" fill="hold" grpId="0"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wheel(1)">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childTnLst>
                          </p:cTn>
                        </p:par>
                        <p:par>
                          <p:cTn id="47" fill="hold">
                            <p:stCondLst>
                              <p:cond delay="5500"/>
                            </p:stCondLst>
                            <p:childTnLst>
                              <p:par>
                                <p:cTn id="48" presetID="2" presetClass="entr" presetSubtype="2" decel="100000" fill="hold" grpId="0" nodeType="afterEffect">
                                  <p:stCondLst>
                                    <p:cond delay="0"/>
                                  </p:stCondLst>
                                  <p:childTnLst>
                                    <p:set>
                                      <p:cBhvr>
                                        <p:cTn id="49" dur="1" fill="hold">
                                          <p:stCondLst>
                                            <p:cond delay="0"/>
                                          </p:stCondLst>
                                        </p:cTn>
                                        <p:tgtEl>
                                          <p:spTgt spid="76">
                                            <p:txEl>
                                              <p:pRg st="0" end="0"/>
                                            </p:txEl>
                                          </p:spTgt>
                                        </p:tgtEl>
                                        <p:attrNameLst>
                                          <p:attrName>style.visibility</p:attrName>
                                        </p:attrNameLst>
                                      </p:cBhvr>
                                      <p:to>
                                        <p:strVal val="visible"/>
                                      </p:to>
                                    </p:set>
                                    <p:anim calcmode="lin" valueType="num">
                                      <p:cBhvr additive="base">
                                        <p:cTn id="50" dur="5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77">
                                            <p:txEl>
                                              <p:pRg st="0" end="0"/>
                                            </p:txEl>
                                          </p:spTgt>
                                        </p:tgtEl>
                                        <p:attrNameLst>
                                          <p:attrName>style.visibility</p:attrName>
                                        </p:attrNameLst>
                                      </p:cBhvr>
                                      <p:to>
                                        <p:strVal val="visible"/>
                                      </p:to>
                                    </p:set>
                                    <p:animEffect transition="in" filter="wipe(left)">
                                      <p:cBhvr>
                                        <p:cTn id="55" dur="500"/>
                                        <p:tgtEl>
                                          <p:spTgt spid="77">
                                            <p:txEl>
                                              <p:pRg st="0" end="0"/>
                                            </p:txEl>
                                          </p:spTgt>
                                        </p:tgtEl>
                                      </p:cBhvr>
                                    </p:animEffect>
                                  </p:childTnLst>
                                </p:cTn>
                              </p:par>
                            </p:childTnLst>
                          </p:cTn>
                        </p:par>
                        <p:par>
                          <p:cTn id="56" fill="hold">
                            <p:stCondLst>
                              <p:cond delay="6500"/>
                            </p:stCondLst>
                            <p:childTnLst>
                              <p:par>
                                <p:cTn id="57" presetID="2" presetClass="entr" presetSubtype="4" decel="100000" fill="hold" grpId="0" nodeType="afterEffect">
                                  <p:stCondLst>
                                    <p:cond delay="0"/>
                                  </p:stCondLst>
                                  <p:childTnLst>
                                    <p:set>
                                      <p:cBhvr>
                                        <p:cTn id="58" dur="1" fill="hold">
                                          <p:stCondLst>
                                            <p:cond delay="0"/>
                                          </p:stCondLst>
                                        </p:cTn>
                                        <p:tgtEl>
                                          <p:spTgt spid="66"/>
                                        </p:tgtEl>
                                        <p:attrNameLst>
                                          <p:attrName>style.visibility</p:attrName>
                                        </p:attrNameLst>
                                      </p:cBhvr>
                                      <p:to>
                                        <p:strVal val="visible"/>
                                      </p:to>
                                    </p:set>
                                    <p:anim calcmode="lin" valueType="num">
                                      <p:cBhvr additive="base">
                                        <p:cTn id="59" dur="500" fill="hold"/>
                                        <p:tgtEl>
                                          <p:spTgt spid="66"/>
                                        </p:tgtEl>
                                        <p:attrNameLst>
                                          <p:attrName>ppt_x</p:attrName>
                                        </p:attrNameLst>
                                      </p:cBhvr>
                                      <p:tavLst>
                                        <p:tav tm="0">
                                          <p:val>
                                            <p:strVal val="#ppt_x"/>
                                          </p:val>
                                        </p:tav>
                                        <p:tav tm="100000">
                                          <p:val>
                                            <p:strVal val="#ppt_x"/>
                                          </p:val>
                                        </p:tav>
                                      </p:tavLst>
                                    </p:anim>
                                    <p:anim calcmode="lin" valueType="num">
                                      <p:cBhvr additive="base">
                                        <p:cTn id="60" dur="500" fill="hold"/>
                                        <p:tgtEl>
                                          <p:spTgt spid="66"/>
                                        </p:tgtEl>
                                        <p:attrNameLst>
                                          <p:attrName>ppt_y</p:attrName>
                                        </p:attrNameLst>
                                      </p:cBhvr>
                                      <p:tavLst>
                                        <p:tav tm="0">
                                          <p:val>
                                            <p:strVal val="1+#ppt_h/2"/>
                                          </p:val>
                                        </p:tav>
                                        <p:tav tm="100000">
                                          <p:val>
                                            <p:strVal val="#ppt_y"/>
                                          </p:val>
                                        </p:tav>
                                      </p:tavLst>
                                    </p:anim>
                                  </p:childTnLst>
                                </p:cTn>
                              </p:par>
                            </p:childTnLst>
                          </p:cTn>
                        </p:par>
                        <p:par>
                          <p:cTn id="61" fill="hold">
                            <p:stCondLst>
                              <p:cond delay="7000"/>
                            </p:stCondLst>
                            <p:childTnLst>
                              <p:par>
                                <p:cTn id="62" presetID="21" presetClass="entr" presetSubtype="1"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heel(1)">
                                      <p:cBhvr>
                                        <p:cTn id="64" dur="1000"/>
                                        <p:tgtEl>
                                          <p:spTgt spid="6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1000"/>
                                        <p:tgtEl>
                                          <p:spTgt spid="68"/>
                                        </p:tgtEl>
                                      </p:cBhvr>
                                    </p:animEffect>
                                  </p:childTnLst>
                                </p:cTn>
                              </p:par>
                            </p:childTnLst>
                          </p:cTn>
                        </p:par>
                        <p:par>
                          <p:cTn id="68" fill="hold">
                            <p:stCondLst>
                              <p:cond delay="8000"/>
                            </p:stCondLst>
                            <p:childTnLst>
                              <p:par>
                                <p:cTn id="69" presetID="2" presetClass="entr" presetSubtype="8" decel="100000" fill="hold" grpId="0" nodeType="afterEffect">
                                  <p:stCondLst>
                                    <p:cond delay="0"/>
                                  </p:stCondLst>
                                  <p:childTnLst>
                                    <p:set>
                                      <p:cBhvr>
                                        <p:cTn id="70" dur="1" fill="hold">
                                          <p:stCondLst>
                                            <p:cond delay="0"/>
                                          </p:stCondLst>
                                        </p:cTn>
                                        <p:tgtEl>
                                          <p:spTgt spid="80">
                                            <p:txEl>
                                              <p:pRg st="0" end="0"/>
                                            </p:txEl>
                                          </p:spTgt>
                                        </p:tgtEl>
                                        <p:attrNameLst>
                                          <p:attrName>style.visibility</p:attrName>
                                        </p:attrNameLst>
                                      </p:cBhvr>
                                      <p:to>
                                        <p:strVal val="visible"/>
                                      </p:to>
                                    </p:set>
                                    <p:anim calcmode="lin" valueType="num">
                                      <p:cBhvr additive="base">
                                        <p:cTn id="71" dur="500" fill="hold"/>
                                        <p:tgtEl>
                                          <p:spTgt spid="80">
                                            <p:txEl>
                                              <p:pRg st="0" end="0"/>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80">
                                            <p:txEl>
                                              <p:pRg st="0" end="0"/>
                                            </p:txEl>
                                          </p:spTgt>
                                        </p:tgtEl>
                                        <p:attrNameLst>
                                          <p:attrName>ppt_y</p:attrName>
                                        </p:attrNameLst>
                                      </p:cBhvr>
                                      <p:tavLst>
                                        <p:tav tm="0">
                                          <p:val>
                                            <p:strVal val="#ppt_y"/>
                                          </p:val>
                                        </p:tav>
                                        <p:tav tm="100000">
                                          <p:val>
                                            <p:strVal val="#ppt_y"/>
                                          </p:val>
                                        </p:tav>
                                      </p:tavLst>
                                    </p:anim>
                                  </p:childTnLst>
                                </p:cTn>
                              </p:par>
                            </p:childTnLst>
                          </p:cTn>
                        </p:par>
                        <p:par>
                          <p:cTn id="73" fill="hold">
                            <p:stCondLst>
                              <p:cond delay="8500"/>
                            </p:stCondLst>
                            <p:childTnLst>
                              <p:par>
                                <p:cTn id="74" presetID="22" presetClass="entr" presetSubtype="2" fill="hold" grpId="0" nodeType="afterEffect">
                                  <p:stCondLst>
                                    <p:cond delay="0"/>
                                  </p:stCondLst>
                                  <p:childTnLst>
                                    <p:set>
                                      <p:cBhvr>
                                        <p:cTn id="75" dur="1" fill="hold">
                                          <p:stCondLst>
                                            <p:cond delay="0"/>
                                          </p:stCondLst>
                                        </p:cTn>
                                        <p:tgtEl>
                                          <p:spTgt spid="81">
                                            <p:txEl>
                                              <p:pRg st="0" end="0"/>
                                            </p:txEl>
                                          </p:spTgt>
                                        </p:tgtEl>
                                        <p:attrNameLst>
                                          <p:attrName>style.visibility</p:attrName>
                                        </p:attrNameLst>
                                      </p:cBhvr>
                                      <p:to>
                                        <p:strVal val="visible"/>
                                      </p:to>
                                    </p:set>
                                    <p:animEffect transition="in" filter="wipe(right)">
                                      <p:cBhvr>
                                        <p:cTn id="76" dur="500"/>
                                        <p:tgtEl>
                                          <p:spTgt spid="81">
                                            <p:txEl>
                                              <p:pRg st="0" end="0"/>
                                            </p:txEl>
                                          </p:spTgt>
                                        </p:tgtEl>
                                      </p:cBhvr>
                                    </p:animEffect>
                                  </p:childTnLst>
                                </p:cTn>
                              </p:par>
                            </p:childTnLst>
                          </p:cTn>
                        </p:par>
                        <p:par>
                          <p:cTn id="77" fill="hold">
                            <p:stCondLst>
                              <p:cond delay="9000"/>
                            </p:stCondLst>
                            <p:childTnLst>
                              <p:par>
                                <p:cTn id="78" presetID="2" presetClass="entr" presetSubtype="4" decel="10000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 calcmode="lin" valueType="num">
                                      <p:cBhvr additive="base">
                                        <p:cTn id="80" dur="500" fill="hold"/>
                                        <p:tgtEl>
                                          <p:spTgt spid="69"/>
                                        </p:tgtEl>
                                        <p:attrNameLst>
                                          <p:attrName>ppt_x</p:attrName>
                                        </p:attrNameLst>
                                      </p:cBhvr>
                                      <p:tavLst>
                                        <p:tav tm="0">
                                          <p:val>
                                            <p:strVal val="#ppt_x"/>
                                          </p:val>
                                        </p:tav>
                                        <p:tav tm="100000">
                                          <p:val>
                                            <p:strVal val="#ppt_x"/>
                                          </p:val>
                                        </p:tav>
                                      </p:tavLst>
                                    </p:anim>
                                    <p:anim calcmode="lin" valueType="num">
                                      <p:cBhvr additive="base">
                                        <p:cTn id="81" dur="500" fill="hold"/>
                                        <p:tgtEl>
                                          <p:spTgt spid="69"/>
                                        </p:tgtEl>
                                        <p:attrNameLst>
                                          <p:attrName>ppt_y</p:attrName>
                                        </p:attrNameLst>
                                      </p:cBhvr>
                                      <p:tavLst>
                                        <p:tav tm="0">
                                          <p:val>
                                            <p:strVal val="1+#ppt_h/2"/>
                                          </p:val>
                                        </p:tav>
                                        <p:tav tm="100000">
                                          <p:val>
                                            <p:strVal val="#ppt_y"/>
                                          </p:val>
                                        </p:tav>
                                      </p:tavLst>
                                    </p:anim>
                                  </p:childTnLst>
                                </p:cTn>
                              </p:par>
                            </p:childTnLst>
                          </p:cTn>
                        </p:par>
                        <p:par>
                          <p:cTn id="82" fill="hold">
                            <p:stCondLst>
                              <p:cond delay="9500"/>
                            </p:stCondLst>
                            <p:childTnLst>
                              <p:par>
                                <p:cTn id="83" presetID="21" presetClass="entr" presetSubtype="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heel(1)">
                                      <p:cBhvr>
                                        <p:cTn id="85" dur="1000"/>
                                        <p:tgtEl>
                                          <p:spTgt spid="7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1000"/>
                                        <p:tgtEl>
                                          <p:spTgt spid="71"/>
                                        </p:tgtEl>
                                      </p:cBhvr>
                                    </p:animEffect>
                                  </p:childTnLst>
                                </p:cTn>
                              </p:par>
                            </p:childTnLst>
                          </p:cTn>
                        </p:par>
                        <p:par>
                          <p:cTn id="89" fill="hold">
                            <p:stCondLst>
                              <p:cond delay="10500"/>
                            </p:stCondLst>
                            <p:childTnLst>
                              <p:par>
                                <p:cTn id="90" presetID="2" presetClass="entr" presetSubtype="2" decel="100000" fill="hold" grpId="0" nodeType="afterEffect">
                                  <p:stCondLst>
                                    <p:cond delay="0"/>
                                  </p:stCondLst>
                                  <p:childTnLst>
                                    <p:set>
                                      <p:cBhvr>
                                        <p:cTn id="91" dur="1" fill="hold">
                                          <p:stCondLst>
                                            <p:cond delay="0"/>
                                          </p:stCondLst>
                                        </p:cTn>
                                        <p:tgtEl>
                                          <p:spTgt spid="78">
                                            <p:txEl>
                                              <p:pRg st="0" end="0"/>
                                            </p:txEl>
                                          </p:spTgt>
                                        </p:tgtEl>
                                        <p:attrNameLst>
                                          <p:attrName>style.visibility</p:attrName>
                                        </p:attrNameLst>
                                      </p:cBhvr>
                                      <p:to>
                                        <p:strVal val="visible"/>
                                      </p:to>
                                    </p:set>
                                    <p:anim calcmode="lin" valueType="num">
                                      <p:cBhvr additive="base">
                                        <p:cTn id="92" dur="500" fill="hold"/>
                                        <p:tgtEl>
                                          <p:spTgt spid="78">
                                            <p:txEl>
                                              <p:pRg st="0" end="0"/>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78">
                                            <p:txEl>
                                              <p:pRg st="0" end="0"/>
                                            </p:txEl>
                                          </p:spTgt>
                                        </p:tgtEl>
                                        <p:attrNameLst>
                                          <p:attrName>ppt_y</p:attrName>
                                        </p:attrNameLst>
                                      </p:cBhvr>
                                      <p:tavLst>
                                        <p:tav tm="0">
                                          <p:val>
                                            <p:strVal val="#ppt_y"/>
                                          </p:val>
                                        </p:tav>
                                        <p:tav tm="100000">
                                          <p:val>
                                            <p:strVal val="#ppt_y"/>
                                          </p:val>
                                        </p:tav>
                                      </p:tavLst>
                                    </p:anim>
                                  </p:childTnLst>
                                </p:cTn>
                              </p:par>
                            </p:childTnLst>
                          </p:cTn>
                        </p:par>
                        <p:par>
                          <p:cTn id="94" fill="hold">
                            <p:stCondLst>
                              <p:cond delay="1100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500"/>
                            </p:stCondLst>
                            <p:childTnLst>
                              <p:par>
                                <p:cTn id="99" presetID="2" presetClass="entr" presetSubtype="4" decel="10000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anim calcmode="lin" valueType="num">
                                      <p:cBhvr additive="base">
                                        <p:cTn id="101" dur="500" fill="hold"/>
                                        <p:tgtEl>
                                          <p:spTgt spid="63"/>
                                        </p:tgtEl>
                                        <p:attrNameLst>
                                          <p:attrName>ppt_x</p:attrName>
                                        </p:attrNameLst>
                                      </p:cBhvr>
                                      <p:tavLst>
                                        <p:tav tm="0">
                                          <p:val>
                                            <p:strVal val="#ppt_x"/>
                                          </p:val>
                                        </p:tav>
                                        <p:tav tm="100000">
                                          <p:val>
                                            <p:strVal val="#ppt_x"/>
                                          </p:val>
                                        </p:tav>
                                      </p:tavLst>
                                    </p:anim>
                                    <p:anim calcmode="lin" valueType="num">
                                      <p:cBhvr additive="base">
                                        <p:cTn id="102" dur="500" fill="hold"/>
                                        <p:tgtEl>
                                          <p:spTgt spid="63"/>
                                        </p:tgtEl>
                                        <p:attrNameLst>
                                          <p:attrName>ppt_y</p:attrName>
                                        </p:attrNameLst>
                                      </p:cBhvr>
                                      <p:tavLst>
                                        <p:tav tm="0">
                                          <p:val>
                                            <p:strVal val="1+#ppt_h/2"/>
                                          </p:val>
                                        </p:tav>
                                        <p:tav tm="100000">
                                          <p:val>
                                            <p:strVal val="#ppt_y"/>
                                          </p:val>
                                        </p:tav>
                                      </p:tavLst>
                                    </p:anim>
                                  </p:childTnLst>
                                </p:cTn>
                              </p:par>
                            </p:childTnLst>
                          </p:cTn>
                        </p:par>
                        <p:par>
                          <p:cTn id="103" fill="hold">
                            <p:stCondLst>
                              <p:cond delay="12000"/>
                            </p:stCondLst>
                            <p:childTnLst>
                              <p:par>
                                <p:cTn id="104" presetID="21" presetClass="entr" presetSubtype="1" fill="hold" grpId="0" nodeType="after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heel(1)">
                                      <p:cBhvr>
                                        <p:cTn id="106" dur="10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1000"/>
                                        <p:tgtEl>
                                          <p:spTgt spid="65"/>
                                        </p:tgtEl>
                                      </p:cBhvr>
                                    </p:animEffect>
                                  </p:childTnLst>
                                </p:cTn>
                              </p:par>
                            </p:childTnLst>
                          </p:cTn>
                        </p:par>
                        <p:par>
                          <p:cTn id="110" fill="hold">
                            <p:stCondLst>
                              <p:cond delay="13000"/>
                            </p:stCondLst>
                            <p:childTnLst>
                              <p:par>
                                <p:cTn id="111" presetID="2" presetClass="entr" presetSubtype="8" decel="100000" fill="hold" grpId="0" nodeType="afterEffect">
                                  <p:stCondLst>
                                    <p:cond delay="0"/>
                                  </p:stCondLst>
                                  <p:childTnLst>
                                    <p:set>
                                      <p:cBhvr>
                                        <p:cTn id="112" dur="1" fill="hold">
                                          <p:stCondLst>
                                            <p:cond delay="0"/>
                                          </p:stCondLst>
                                        </p:cTn>
                                        <p:tgtEl>
                                          <p:spTgt spid="82">
                                            <p:txEl>
                                              <p:pRg st="0" end="0"/>
                                            </p:txEl>
                                          </p:spTgt>
                                        </p:tgtEl>
                                        <p:attrNameLst>
                                          <p:attrName>style.visibility</p:attrName>
                                        </p:attrNameLst>
                                      </p:cBhvr>
                                      <p:to>
                                        <p:strVal val="visible"/>
                                      </p:to>
                                    </p:set>
                                    <p:anim calcmode="lin" valueType="num">
                                      <p:cBhvr additive="base">
                                        <p:cTn id="113" dur="500" fill="hold"/>
                                        <p:tgtEl>
                                          <p:spTgt spid="82">
                                            <p:txEl>
                                              <p:pRg st="0" end="0"/>
                                            </p:txEl>
                                          </p:spTgt>
                                        </p:tgtEl>
                                        <p:attrNameLst>
                                          <p:attrName>ppt_x</p:attrName>
                                        </p:attrNameLst>
                                      </p:cBhvr>
                                      <p:tavLst>
                                        <p:tav tm="0">
                                          <p:val>
                                            <p:strVal val="0-#ppt_w/2"/>
                                          </p:val>
                                        </p:tav>
                                        <p:tav tm="100000">
                                          <p:val>
                                            <p:strVal val="#ppt_x"/>
                                          </p:val>
                                        </p:tav>
                                      </p:tavLst>
                                    </p:anim>
                                    <p:anim calcmode="lin" valueType="num">
                                      <p:cBhvr additive="base">
                                        <p:cTn id="114" dur="500" fill="hold"/>
                                        <p:tgtEl>
                                          <p:spTgt spid="82">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13500"/>
                            </p:stCondLst>
                            <p:childTnLst>
                              <p:par>
                                <p:cTn id="116" presetID="22" presetClass="entr" presetSubtype="2" fill="hold" grpId="0" nodeType="afterEffect">
                                  <p:stCondLst>
                                    <p:cond delay="0"/>
                                  </p:stCondLst>
                                  <p:childTnLst>
                                    <p:set>
                                      <p:cBhvr>
                                        <p:cTn id="117" dur="1" fill="hold">
                                          <p:stCondLst>
                                            <p:cond delay="0"/>
                                          </p:stCondLst>
                                        </p:cTn>
                                        <p:tgtEl>
                                          <p:spTgt spid="83">
                                            <p:txEl>
                                              <p:pRg st="0" end="0"/>
                                            </p:txEl>
                                          </p:spTgt>
                                        </p:tgtEl>
                                        <p:attrNameLst>
                                          <p:attrName>style.visibility</p:attrName>
                                        </p:attrNameLst>
                                      </p:cBhvr>
                                      <p:to>
                                        <p:strVal val="visible"/>
                                      </p:to>
                                    </p:set>
                                    <p:animEffect transition="in" filter="wipe(right)">
                                      <p:cBhvr>
                                        <p:cTn id="118"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1" grpId="0" animBg="1"/>
      <p:bldP spid="57" grpId="0" animBg="1"/>
      <p:bldP spid="58" grpId="0" animBg="1"/>
      <p:bldP spid="59" grpId="0"/>
      <p:bldP spid="60" grpId="0" animBg="1"/>
      <p:bldP spid="61" grpId="0" animBg="1"/>
      <p:bldP spid="62" grpId="0"/>
      <p:bldP spid="63" grpId="0" animBg="1"/>
      <p:bldP spid="64" grpId="0" animBg="1"/>
      <p:bldP spid="65" grpId="0"/>
      <p:bldP spid="66" grpId="0" animBg="1"/>
      <p:bldP spid="67" grpId="0" animBg="1"/>
      <p:bldP spid="68" grpId="0"/>
      <p:bldP spid="69" grpId="0" animBg="1"/>
      <p:bldP spid="70" grpId="0" animBg="1"/>
      <p:bldP spid="71" grpId="0"/>
      <p:bldP spid="74" grpId="0" build="p">
        <p:tmplLst>
          <p:tmpl lvl="1">
            <p:tnLst>
              <p:par>
                <p:cTn presetID="2" presetClass="entr" presetSubtype="1" decel="100000"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0-#ppt_h/2"/>
                          </p:val>
                        </p:tav>
                        <p:tav tm="100000">
                          <p:val>
                            <p:strVal val="#ppt_y"/>
                          </p:val>
                        </p:tav>
                      </p:tavLst>
                    </p:anim>
                  </p:childTnLst>
                </p:cTn>
              </p:par>
            </p:tnLst>
          </p:tmpl>
        </p:tmplLst>
      </p:bldP>
      <p:bldP spid="75" grpId="0" build="p">
        <p:tmplLst>
          <p:tmpl lvl="1">
            <p:tnLst>
              <p:par>
                <p:cTn presetID="22" presetClass="entr" presetSubtype="8"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6" grpId="0" build="p">
        <p:tmplLst>
          <p:tmpl lvl="1">
            <p:tnLst>
              <p:par>
                <p:cTn presetID="2" presetClass="entr" presetSubtype="2" decel="10000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1+#ppt_w/2"/>
                          </p:val>
                        </p:tav>
                        <p:tav tm="100000">
                          <p:val>
                            <p:strVal val="#ppt_x"/>
                          </p:val>
                        </p:tav>
                      </p:tavLst>
                    </p:anim>
                    <p:anim calcmode="lin" valueType="num">
                      <p:cBhvr additive="base">
                        <p:cTn dur="5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2" presetClass="entr" presetSubtype="8"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wipe(left)">
                      <p:cBhvr>
                        <p:cTn dur="500"/>
                        <p:tgtEl>
                          <p:spTgt spid="77"/>
                        </p:tgtEl>
                      </p:cBhvr>
                    </p:animEffect>
                  </p:childTnLst>
                </p:cTn>
              </p:par>
            </p:tnLst>
          </p:tmpl>
        </p:tmplLst>
      </p:bldP>
      <p:bldP spid="78" grpId="0" build="p">
        <p:tmplLst>
          <p:tmpl lvl="1">
            <p:tnLst>
              <p:par>
                <p:cTn presetID="2" presetClass="entr" presetSubtype="2" decel="10000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1+#ppt_w/2"/>
                          </p:val>
                        </p:tav>
                        <p:tav tm="100000">
                          <p:val>
                            <p:strVal val="#ppt_x"/>
                          </p:val>
                        </p:tav>
                      </p:tavLst>
                    </p:anim>
                    <p:anim calcmode="lin" valueType="num">
                      <p:cBhvr additive="base">
                        <p:cTn dur="500" fill="hold"/>
                        <p:tgtEl>
                          <p:spTgt spid="78"/>
                        </p:tgtEl>
                        <p:attrNameLst>
                          <p:attrName>ppt_y</p:attrName>
                        </p:attrNameLst>
                      </p:cBhvr>
                      <p:tavLst>
                        <p:tav tm="0">
                          <p:val>
                            <p:strVal val="#ppt_y"/>
                          </p:val>
                        </p:tav>
                        <p:tav tm="100000">
                          <p:val>
                            <p:strVal val="#ppt_y"/>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 presetClass="entr" presetSubtype="8" decel="10000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0-#ppt_w/2"/>
                          </p:val>
                        </p:tav>
                        <p:tav tm="100000">
                          <p:val>
                            <p:strVal val="#ppt_x"/>
                          </p:val>
                        </p:tav>
                      </p:tavLst>
                    </p:anim>
                    <p:anim calcmode="lin" valueType="num">
                      <p:cBhvr additive="base">
                        <p:cTn dur="500" fill="hold"/>
                        <p:tgtEl>
                          <p:spTgt spid="80"/>
                        </p:tgtEl>
                        <p:attrNameLst>
                          <p:attrName>ppt_y</p:attrName>
                        </p:attrNameLst>
                      </p:cBhvr>
                      <p:tavLst>
                        <p:tav tm="0">
                          <p:val>
                            <p:strVal val="#ppt_y"/>
                          </p:val>
                        </p:tav>
                        <p:tav tm="100000">
                          <p:val>
                            <p:strVal val="#ppt_y"/>
                          </p:val>
                        </p:tav>
                      </p:tavLst>
                    </p:anim>
                  </p:childTnLst>
                </p:cTn>
              </p:par>
            </p:tnLst>
          </p:tmpl>
        </p:tmplLst>
      </p:bldP>
      <p:bldP spid="81" grpId="0" build="p">
        <p:tmplLst>
          <p:tmpl lvl="1">
            <p:tnLst>
              <p:par>
                <p:cTn presetID="22" presetClass="entr" presetSubtype="2"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right)">
                      <p:cBhvr>
                        <p:cTn dur="500"/>
                        <p:tgtEl>
                          <p:spTgt spid="81"/>
                        </p:tgtEl>
                      </p:cBhvr>
                    </p:animEffect>
                  </p:childTnLst>
                </p:cTn>
              </p:par>
            </p:tnLst>
          </p:tmpl>
        </p:tmplLst>
      </p:bldP>
      <p:bldP spid="82" grpId="0" build="p">
        <p:tmplLst>
          <p:tmpl lvl="1">
            <p:tnLst>
              <p:par>
                <p:cTn presetID="2" presetClass="entr" presetSubtype="8" decel="10000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0-#ppt_w/2"/>
                          </p:val>
                        </p:tav>
                        <p:tav tm="100000">
                          <p:val>
                            <p:strVal val="#ppt_x"/>
                          </p:val>
                        </p:tav>
                      </p:tavLst>
                    </p:anim>
                    <p:anim calcmode="lin" valueType="num">
                      <p:cBhvr additive="base">
                        <p:cTn dur="500" fill="hold"/>
                        <p:tgtEl>
                          <p:spTgt spid="82"/>
                        </p:tgtEl>
                        <p:attrNameLst>
                          <p:attrName>ppt_y</p:attrName>
                        </p:attrNameLst>
                      </p:cBhvr>
                      <p:tavLst>
                        <p:tav tm="0">
                          <p:val>
                            <p:strVal val="#ppt_y"/>
                          </p:val>
                        </p:tav>
                        <p:tav tm="100000">
                          <p:val>
                            <p:strVal val="#ppt_y"/>
                          </p:val>
                        </p:tav>
                      </p:tavLst>
                    </p:anim>
                  </p:childTnLst>
                </p:cTn>
              </p:par>
            </p:tnLst>
          </p:tmpl>
        </p:tmplLst>
      </p:bldP>
      <p:bldP spid="83" grpId="0" build="p">
        <p:tmplLst>
          <p:tmpl lvl="1">
            <p:tnLst>
              <p:par>
                <p:cTn presetID="22" presetClass="entr" presetSubtype="2"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right)">
                      <p:cBhvr>
                        <p:cTn dur="500"/>
                        <p:tgtEl>
                          <p:spTgt spid="83"/>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Relationship">
    <p:spTree>
      <p:nvGrpSpPr>
        <p:cNvPr id="1" name=""/>
        <p:cNvGrpSpPr/>
        <p:nvPr/>
      </p:nvGrpSpPr>
      <p:grpSpPr>
        <a:xfrm>
          <a:off x="0" y="0"/>
          <a:ext cx="0" cy="0"/>
          <a:chOff x="0" y="0"/>
          <a:chExt cx="0" cy="0"/>
        </a:xfrm>
      </p:grpSpPr>
      <p:cxnSp>
        <p:nvCxnSpPr>
          <p:cNvPr id="8" name="直線コネクタ 7"/>
          <p:cNvCxnSpPr/>
          <p:nvPr/>
        </p:nvCxnSpPr>
        <p:spPr>
          <a:xfrm>
            <a:off x="2453815" y="2384431"/>
            <a:ext cx="2116808" cy="956371"/>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直線コネクタ 53"/>
          <p:cNvCxnSpPr/>
          <p:nvPr/>
        </p:nvCxnSpPr>
        <p:spPr>
          <a:xfrm flipV="1">
            <a:off x="1024293" y="3346428"/>
            <a:ext cx="3546328" cy="1644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flipV="1">
            <a:off x="2499700" y="3340798"/>
            <a:ext cx="2070927" cy="1176020"/>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a:off x="4570623" y="2258473"/>
            <a:ext cx="1804124" cy="1087955"/>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p:nvPr/>
        </p:nvCxnSpPr>
        <p:spPr>
          <a:xfrm flipH="1">
            <a:off x="4570629" y="3202615"/>
            <a:ext cx="2267885" cy="11536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p:nvPr/>
        </p:nvCxnSpPr>
        <p:spPr>
          <a:xfrm flipH="1" flipV="1">
            <a:off x="4570622" y="3346421"/>
            <a:ext cx="1994964" cy="967237"/>
          </a:xfrm>
          <a:prstGeom prst="line">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22" name="円/楕円 21"/>
          <p:cNvSpPr/>
          <p:nvPr/>
        </p:nvSpPr>
        <p:spPr>
          <a:xfrm>
            <a:off x="6031562" y="1816550"/>
            <a:ext cx="686369" cy="915317"/>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3" name="円/楕円 22"/>
          <p:cNvSpPr/>
          <p:nvPr/>
        </p:nvSpPr>
        <p:spPr>
          <a:xfrm>
            <a:off x="6113792" y="1926205"/>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4" name="図プレースホルダー 7"/>
          <p:cNvSpPr>
            <a:spLocks noGrp="1"/>
          </p:cNvSpPr>
          <p:nvPr>
            <p:ph type="pic" sz="quarter" idx="12" hasCustomPrompt="1"/>
          </p:nvPr>
        </p:nvSpPr>
        <p:spPr>
          <a:xfrm>
            <a:off x="6222403" y="2071052"/>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5" name="円/楕円 24"/>
          <p:cNvSpPr/>
          <p:nvPr/>
        </p:nvSpPr>
        <p:spPr>
          <a:xfrm>
            <a:off x="6495330" y="2731869"/>
            <a:ext cx="686369" cy="91531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6" name="円/楕円 25"/>
          <p:cNvSpPr/>
          <p:nvPr/>
        </p:nvSpPr>
        <p:spPr>
          <a:xfrm>
            <a:off x="6577558" y="2841523"/>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7" name="図プレースホルダー 7"/>
          <p:cNvSpPr>
            <a:spLocks noGrp="1"/>
          </p:cNvSpPr>
          <p:nvPr>
            <p:ph type="pic" sz="quarter" idx="14" hasCustomPrompt="1"/>
          </p:nvPr>
        </p:nvSpPr>
        <p:spPr>
          <a:xfrm>
            <a:off x="6686172" y="2986369"/>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28" name="円/楕円 27"/>
          <p:cNvSpPr/>
          <p:nvPr/>
        </p:nvSpPr>
        <p:spPr>
          <a:xfrm>
            <a:off x="6222408" y="3856005"/>
            <a:ext cx="686369" cy="915317"/>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29" name="円/楕円 28"/>
          <p:cNvSpPr/>
          <p:nvPr/>
        </p:nvSpPr>
        <p:spPr>
          <a:xfrm>
            <a:off x="6304638" y="3965659"/>
            <a:ext cx="521909" cy="696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0" name="図プレースホルダー 7"/>
          <p:cNvSpPr>
            <a:spLocks noGrp="1"/>
          </p:cNvSpPr>
          <p:nvPr>
            <p:ph type="pic" sz="quarter" idx="15" hasCustomPrompt="1"/>
          </p:nvPr>
        </p:nvSpPr>
        <p:spPr>
          <a:xfrm>
            <a:off x="6413249" y="4110505"/>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3" name="円/楕円 32"/>
          <p:cNvSpPr/>
          <p:nvPr/>
        </p:nvSpPr>
        <p:spPr>
          <a:xfrm>
            <a:off x="3308767" y="1663649"/>
            <a:ext cx="2523723" cy="3365548"/>
          </a:xfrm>
          <a:prstGeom prst="ellipse">
            <a:avLst/>
          </a:prstGeom>
          <a:blipFill dpi="0" rotWithShape="1">
            <a:blip r:embed="rId5"/>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4" name="円/楕円 33"/>
          <p:cNvSpPr>
            <a:spLocks noChangeAspect="1"/>
          </p:cNvSpPr>
          <p:nvPr/>
        </p:nvSpPr>
        <p:spPr>
          <a:xfrm>
            <a:off x="3400829" y="1786421"/>
            <a:ext cx="2339595" cy="3120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6" name="図プレースホルダー 7"/>
          <p:cNvSpPr>
            <a:spLocks noGrp="1"/>
          </p:cNvSpPr>
          <p:nvPr>
            <p:ph type="pic" sz="quarter" idx="16" hasCustomPrompt="1"/>
          </p:nvPr>
        </p:nvSpPr>
        <p:spPr>
          <a:xfrm>
            <a:off x="4290702" y="2296408"/>
            <a:ext cx="568849" cy="758597"/>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37" name="円/楕円 36"/>
          <p:cNvSpPr/>
          <p:nvPr/>
        </p:nvSpPr>
        <p:spPr>
          <a:xfrm>
            <a:off x="1686132" y="1357299"/>
            <a:ext cx="1540432" cy="2054267"/>
          </a:xfrm>
          <a:prstGeom prst="ellipse">
            <a:avLst/>
          </a:prstGeom>
          <a:blipFill dpi="0" rotWithShape="0">
            <a:blip r:embed="rId3"/>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8" name="円/楕円 37"/>
          <p:cNvSpPr/>
          <p:nvPr/>
        </p:nvSpPr>
        <p:spPr>
          <a:xfrm>
            <a:off x="1770894" y="1470337"/>
            <a:ext cx="1370908" cy="1828195"/>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39" name="図プレースホルダー 7"/>
          <p:cNvSpPr>
            <a:spLocks noGrp="1"/>
          </p:cNvSpPr>
          <p:nvPr>
            <p:ph type="pic" sz="quarter" idx="17" hasCustomPrompt="1"/>
          </p:nvPr>
        </p:nvSpPr>
        <p:spPr>
          <a:xfrm>
            <a:off x="2255515" y="1841949"/>
            <a:ext cx="396609" cy="528904"/>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48" name="円/楕円 47"/>
          <p:cNvSpPr/>
          <p:nvPr/>
        </p:nvSpPr>
        <p:spPr>
          <a:xfrm>
            <a:off x="438116" y="2715548"/>
            <a:ext cx="1172356" cy="1563413"/>
          </a:xfrm>
          <a:prstGeom prst="ellipse">
            <a:avLst/>
          </a:prstGeom>
          <a:blipFill dpi="0" rotWithShape="1">
            <a:blip r:embed="rId4"/>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49" name="円/楕円 48"/>
          <p:cNvSpPr/>
          <p:nvPr/>
        </p:nvSpPr>
        <p:spPr>
          <a:xfrm>
            <a:off x="526913" y="2833954"/>
            <a:ext cx="994771" cy="1326591"/>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0" name="図プレースホルダー 7"/>
          <p:cNvSpPr>
            <a:spLocks noGrp="1"/>
          </p:cNvSpPr>
          <p:nvPr>
            <p:ph type="pic" sz="quarter" idx="18" hasCustomPrompt="1"/>
          </p:nvPr>
        </p:nvSpPr>
        <p:spPr>
          <a:xfrm>
            <a:off x="871955" y="3090936"/>
            <a:ext cx="304687" cy="406319"/>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51" name="円/楕円 50"/>
          <p:cNvSpPr/>
          <p:nvPr/>
        </p:nvSpPr>
        <p:spPr>
          <a:xfrm>
            <a:off x="1818503" y="3537525"/>
            <a:ext cx="1362393" cy="1816840"/>
          </a:xfrm>
          <a:prstGeom prst="ellipse">
            <a:avLst/>
          </a:prstGeom>
          <a:blipFill dpi="0" rotWithShape="1">
            <a:blip r:embed="rId2"/>
            <a:srcRect/>
            <a:tile tx="0" ty="0" sx="100000" sy="100000" flip="none" algn="tl"/>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2" name="円/楕円 51"/>
          <p:cNvSpPr>
            <a:spLocks noChangeAspect="1"/>
          </p:cNvSpPr>
          <p:nvPr/>
        </p:nvSpPr>
        <p:spPr>
          <a:xfrm>
            <a:off x="1905803" y="3653943"/>
            <a:ext cx="1187795" cy="1584000"/>
          </a:xfrm>
          <a:prstGeom prst="ellipse">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sp>
        <p:nvSpPr>
          <p:cNvPr id="53" name="図プレースホルダー 7"/>
          <p:cNvSpPr>
            <a:spLocks noGrp="1"/>
          </p:cNvSpPr>
          <p:nvPr>
            <p:ph type="pic" sz="quarter" idx="19" hasCustomPrompt="1"/>
          </p:nvPr>
        </p:nvSpPr>
        <p:spPr>
          <a:xfrm>
            <a:off x="2305160" y="3997819"/>
            <a:ext cx="381309" cy="508500"/>
          </a:xfrm>
          <a:effectLst>
            <a:innerShdw blurRad="63500" dist="25400" dir="18900000">
              <a:prstClr val="black">
                <a:alpha val="50000"/>
              </a:prstClr>
            </a:innerShdw>
          </a:effectLst>
        </p:spPr>
        <p:txBody>
          <a:bodyPr>
            <a:normAutofit/>
          </a:bodyPr>
          <a:lstStyle>
            <a:lvl1pPr>
              <a:defRPr sz="400">
                <a:solidFill>
                  <a:schemeClr val="bg2"/>
                </a:solidFill>
              </a:defRPr>
            </a:lvl1pPr>
          </a:lstStyle>
          <a:p>
            <a:r>
              <a:rPr kumimoji="1" lang="en-US" altLang="ja-JP"/>
              <a:t>ICON</a:t>
            </a:r>
            <a:endParaRPr kumimoji="1" lang="ja-JP" altLang="en-US"/>
          </a:p>
        </p:txBody>
      </p:sp>
      <p:sp>
        <p:nvSpPr>
          <p:cNvPr id="71" name="テキスト プレースホルダー 5"/>
          <p:cNvSpPr>
            <a:spLocks noGrp="1"/>
          </p:cNvSpPr>
          <p:nvPr>
            <p:ph type="body" sz="quarter" idx="20" hasCustomPrompt="1"/>
          </p:nvPr>
        </p:nvSpPr>
        <p:spPr>
          <a:xfrm>
            <a:off x="6721119" y="2051019"/>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3" name="テキスト プレースホルダー 5"/>
          <p:cNvSpPr>
            <a:spLocks noGrp="1"/>
          </p:cNvSpPr>
          <p:nvPr>
            <p:ph type="body" sz="quarter" idx="22" hasCustomPrompt="1"/>
          </p:nvPr>
        </p:nvSpPr>
        <p:spPr>
          <a:xfrm>
            <a:off x="6906381" y="4114183"/>
            <a:ext cx="193052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5" name="テキスト プレースホルダー 5"/>
          <p:cNvSpPr>
            <a:spLocks noGrp="1"/>
          </p:cNvSpPr>
          <p:nvPr>
            <p:ph type="body" sz="quarter" idx="24" hasCustomPrompt="1"/>
          </p:nvPr>
        </p:nvSpPr>
        <p:spPr>
          <a:xfrm>
            <a:off x="7178321" y="2977147"/>
            <a:ext cx="1658583" cy="431795"/>
          </a:xfrm>
        </p:spPr>
        <p:txBody>
          <a:bodyPr anchor="ctr">
            <a:noAutofit/>
          </a:bodyPr>
          <a:lstStyle>
            <a:lvl1pPr algn="l">
              <a:defRPr sz="1800" i="0" baseline="0">
                <a:solidFill>
                  <a:schemeClr val="accent2">
                    <a:lumMod val="75000"/>
                  </a:schemeClr>
                </a:solidFill>
                <a:effectLst/>
                <a:latin typeface="Bebas Neue Regular" panose="00000500000000000000" pitchFamily="2" charset="0"/>
              </a:defRPr>
            </a:lvl1pPr>
          </a:lstStyle>
          <a:p>
            <a:pPr lvl="0"/>
            <a:r>
              <a:rPr kumimoji="1" lang="en-US" altLang="ja-JP" dirty="0"/>
              <a:t>TEXT HERE</a:t>
            </a:r>
            <a:endParaRPr kumimoji="1" lang="ja-JP" altLang="en-US" dirty="0"/>
          </a:p>
        </p:txBody>
      </p:sp>
      <p:sp>
        <p:nvSpPr>
          <p:cNvPr id="78" name="テキスト プレースホルダー 5"/>
          <p:cNvSpPr>
            <a:spLocks noGrp="1"/>
          </p:cNvSpPr>
          <p:nvPr>
            <p:ph type="body" sz="quarter" idx="28" hasCustomPrompt="1"/>
          </p:nvPr>
        </p:nvSpPr>
        <p:spPr>
          <a:xfrm>
            <a:off x="3556263" y="3149656"/>
            <a:ext cx="2032945"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9" name="テキスト プレースホルダー 5"/>
          <p:cNvSpPr>
            <a:spLocks noGrp="1"/>
          </p:cNvSpPr>
          <p:nvPr>
            <p:ph type="body" sz="quarter" idx="29" hasCustomPrompt="1"/>
          </p:nvPr>
        </p:nvSpPr>
        <p:spPr>
          <a:xfrm>
            <a:off x="1949691" y="4493912"/>
            <a:ext cx="1095443"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0" name="テキスト プレースホルダー 5"/>
          <p:cNvSpPr>
            <a:spLocks noGrp="1"/>
          </p:cNvSpPr>
          <p:nvPr>
            <p:ph type="body" sz="quarter" idx="30" hasCustomPrompt="1"/>
          </p:nvPr>
        </p:nvSpPr>
        <p:spPr>
          <a:xfrm>
            <a:off x="569106" y="3463387"/>
            <a:ext cx="886648" cy="442383"/>
          </a:xfrm>
          <a:prstGeom prst="rect">
            <a:avLst/>
          </a:prstGeom>
        </p:spPr>
        <p:txBody>
          <a:bodyPr anchor="ctr">
            <a:noAutofit/>
          </a:bodyPr>
          <a:lstStyle>
            <a:lvl1pPr algn="ctr">
              <a:lnSpc>
                <a:spcPct val="100000"/>
              </a:lnSpc>
              <a:spcBef>
                <a:spcPts val="0"/>
              </a:spcBef>
              <a:defRPr sz="1600" i="0" baseline="0">
                <a:solidFill>
                  <a:schemeClr val="bg1"/>
                </a:solidFill>
                <a:effectLst/>
                <a:latin typeface="Bebas Neue Regular" panose="00000500000000000000" pitchFamily="2" charset="0"/>
              </a:defRPr>
            </a:lvl1pPr>
          </a:lstStyle>
          <a:p>
            <a:pPr lvl="0"/>
            <a:r>
              <a:rPr kumimoji="1" lang="en-US" altLang="ja-JP" dirty="0"/>
              <a:t>WORD</a:t>
            </a:r>
            <a:endParaRPr kumimoji="1" lang="ja-JP" altLang="en-US" dirty="0"/>
          </a:p>
        </p:txBody>
      </p:sp>
      <p:sp>
        <p:nvSpPr>
          <p:cNvPr id="81" name="テキスト プレースホルダー 5"/>
          <p:cNvSpPr>
            <a:spLocks noGrp="1"/>
          </p:cNvSpPr>
          <p:nvPr>
            <p:ph type="body" sz="quarter" idx="31" hasCustomPrompt="1"/>
          </p:nvPr>
        </p:nvSpPr>
        <p:spPr>
          <a:xfrm>
            <a:off x="1807024" y="2355247"/>
            <a:ext cx="1317956" cy="442383"/>
          </a:xfrm>
          <a:prstGeom prst="rect">
            <a:avLst/>
          </a:prstGeom>
        </p:spPr>
        <p:txBody>
          <a:bodyPr anchor="ctr">
            <a:noAutofit/>
          </a:bodyPr>
          <a:lstStyle>
            <a:lvl1pPr algn="ctr">
              <a:lnSpc>
                <a:spcPct val="100000"/>
              </a:lnSpc>
              <a:spcBef>
                <a:spcPts val="0"/>
              </a:spcBef>
              <a:defRPr sz="18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82" name="テキスト プレースホルダー 5"/>
          <p:cNvSpPr>
            <a:spLocks noGrp="1"/>
          </p:cNvSpPr>
          <p:nvPr>
            <p:ph type="body" sz="quarter" idx="32" hasCustomPrompt="1"/>
          </p:nvPr>
        </p:nvSpPr>
        <p:spPr>
          <a:xfrm>
            <a:off x="3583478" y="3531299"/>
            <a:ext cx="1956501" cy="882361"/>
          </a:xfrm>
        </p:spPr>
        <p:txBody>
          <a:bodyPr anchor="t">
            <a:normAutofit/>
          </a:bodyPr>
          <a:lstStyle>
            <a:lvl1pPr algn="ctr">
              <a:lnSpc>
                <a:spcPct val="130000"/>
              </a:lnSpc>
              <a:defRPr sz="1100" baseline="0">
                <a:solidFill>
                  <a:schemeClr val="bg1"/>
                </a:solidFill>
              </a:defRPr>
            </a:lvl1pPr>
          </a:lstStyle>
          <a:p>
            <a:pPr lvl="0"/>
            <a:r>
              <a:rPr kumimoji="1" lang="en-US" altLang="ja-JP" dirty="0"/>
              <a:t>Text Here</a:t>
            </a:r>
            <a:endParaRPr kumimoji="1" lang="ja-JP" altLang="en-US" dirty="0"/>
          </a:p>
        </p:txBody>
      </p:sp>
      <p:sp>
        <p:nvSpPr>
          <p:cNvPr id="83" name="テキスト プレースホルダー 5"/>
          <p:cNvSpPr>
            <a:spLocks noGrp="1"/>
          </p:cNvSpPr>
          <p:nvPr>
            <p:ph type="body" sz="quarter" idx="33" hasCustomPrompt="1"/>
          </p:nvPr>
        </p:nvSpPr>
        <p:spPr>
          <a:xfrm>
            <a:off x="568629" y="5354368"/>
            <a:ext cx="8006755" cy="751313"/>
          </a:xfrm>
        </p:spPr>
        <p:txBody>
          <a:bodyPr anchor="ctr">
            <a:normAutofit/>
          </a:bodyPr>
          <a:lstStyle>
            <a:lvl1pPr algn="ctr">
              <a:lnSpc>
                <a:spcPct val="130000"/>
              </a:lnSpc>
              <a:spcBef>
                <a:spcPts val="0"/>
              </a:spcBef>
              <a:defRPr sz="1100" baseline="0">
                <a:solidFill>
                  <a:schemeClr val="tx2"/>
                </a:solidFill>
              </a:defRPr>
            </a:lvl1pPr>
          </a:lstStyle>
          <a:p>
            <a:pPr lvl="0"/>
            <a:r>
              <a:rPr kumimoji="1" lang="en-US" altLang="ja-JP" dirty="0"/>
              <a:t>Text Here</a:t>
            </a:r>
            <a:endParaRPr kumimoji="1" lang="ja-JP" altLang="en-US" dirty="0"/>
          </a:p>
        </p:txBody>
      </p:sp>
    </p:spTree>
    <p:extLst>
      <p:ext uri="{BB962C8B-B14F-4D97-AF65-F5344CB8AC3E}">
        <p14:creationId xmlns:p14="http://schemas.microsoft.com/office/powerpoint/2010/main" val="415014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heel(1)">
                                      <p:cBhvr>
                                        <p:cTn id="15" dur="1000"/>
                                        <p:tgtEl>
                                          <p:spTgt spid="34"/>
                                        </p:tgtEl>
                                      </p:cBhvr>
                                    </p:animEffect>
                                  </p:childTnLst>
                                </p:cTn>
                              </p:par>
                            </p:childTnLst>
                          </p:cTn>
                        </p:par>
                        <p:par>
                          <p:cTn id="16" fill="hold">
                            <p:stCondLst>
                              <p:cond delay="2250"/>
                            </p:stCondLst>
                            <p:childTnLst>
                              <p:par>
                                <p:cTn id="17" presetID="49" presetClass="entr" presetSubtype="0" decel="100000"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 calcmode="lin" valueType="num">
                                      <p:cBhvr>
                                        <p:cTn id="21" dur="500" fill="hold"/>
                                        <p:tgtEl>
                                          <p:spTgt spid="36"/>
                                        </p:tgtEl>
                                        <p:attrNameLst>
                                          <p:attrName>style.rotation</p:attrName>
                                        </p:attrNameLst>
                                      </p:cBhvr>
                                      <p:tavLst>
                                        <p:tav tm="0">
                                          <p:val>
                                            <p:fltVal val="360"/>
                                          </p:val>
                                        </p:tav>
                                        <p:tav tm="100000">
                                          <p:val>
                                            <p:fltVal val="0"/>
                                          </p:val>
                                        </p:tav>
                                      </p:tavLst>
                                    </p:anim>
                                    <p:animEffect transition="in" filter="fade">
                                      <p:cBhvr>
                                        <p:cTn id="22" dur="500"/>
                                        <p:tgtEl>
                                          <p:spTgt spid="36"/>
                                        </p:tgtEl>
                                      </p:cBhvr>
                                    </p:animEffect>
                                  </p:childTnLst>
                                </p:cTn>
                              </p:par>
                            </p:childTnLst>
                          </p:cTn>
                        </p:par>
                        <p:par>
                          <p:cTn id="23" fill="hold">
                            <p:stCondLst>
                              <p:cond delay="2750"/>
                            </p:stCondLst>
                            <p:childTnLst>
                              <p:par>
                                <p:cTn id="24" presetID="23" presetClass="entr" presetSubtype="32" fill="hold" grpId="0" nodeType="afterEffect">
                                  <p:stCondLst>
                                    <p:cond delay="0"/>
                                  </p:stCondLst>
                                  <p:childTnLst>
                                    <p:set>
                                      <p:cBhvr>
                                        <p:cTn id="25" dur="1" fill="hold">
                                          <p:stCondLst>
                                            <p:cond delay="0"/>
                                          </p:stCondLst>
                                        </p:cTn>
                                        <p:tgtEl>
                                          <p:spTgt spid="78">
                                            <p:txEl>
                                              <p:pRg st="0" end="0"/>
                                            </p:txEl>
                                          </p:spTgt>
                                        </p:tgtEl>
                                        <p:attrNameLst>
                                          <p:attrName>style.visibility</p:attrName>
                                        </p:attrNameLst>
                                      </p:cBhvr>
                                      <p:to>
                                        <p:strVal val="visible"/>
                                      </p:to>
                                    </p:set>
                                    <p:anim calcmode="lin" valueType="num">
                                      <p:cBhvr>
                                        <p:cTn id="26" dur="500" fill="hold"/>
                                        <p:tgtEl>
                                          <p:spTgt spid="78">
                                            <p:txEl>
                                              <p:pRg st="0" end="0"/>
                                            </p:txEl>
                                          </p:spTgt>
                                        </p:tgtEl>
                                        <p:attrNameLst>
                                          <p:attrName>ppt_w</p:attrName>
                                        </p:attrNameLst>
                                      </p:cBhvr>
                                      <p:tavLst>
                                        <p:tav tm="0">
                                          <p:val>
                                            <p:strVal val="4*#ppt_w"/>
                                          </p:val>
                                        </p:tav>
                                        <p:tav tm="100000">
                                          <p:val>
                                            <p:strVal val="#ppt_w"/>
                                          </p:val>
                                        </p:tav>
                                      </p:tavLst>
                                    </p:anim>
                                    <p:anim calcmode="lin" valueType="num">
                                      <p:cBhvr>
                                        <p:cTn id="27" dur="500" fill="hold"/>
                                        <p:tgtEl>
                                          <p:spTgt spid="78">
                                            <p:txEl>
                                              <p:pRg st="0" end="0"/>
                                            </p:txEl>
                                          </p:spTgt>
                                        </p:tgtEl>
                                        <p:attrNameLst>
                                          <p:attrName>ppt_h</p:attrName>
                                        </p:attrNameLst>
                                      </p:cBhvr>
                                      <p:tavLst>
                                        <p:tav tm="0">
                                          <p:val>
                                            <p:strVal val="4*#ppt_h"/>
                                          </p:val>
                                        </p:tav>
                                        <p:tav tm="100000">
                                          <p:val>
                                            <p:strVal val="#ppt_h"/>
                                          </p:val>
                                        </p:tav>
                                      </p:tavLst>
                                    </p:anim>
                                  </p:childTnLst>
                                </p:cTn>
                              </p:par>
                            </p:childTnLst>
                          </p:cTn>
                        </p:par>
                        <p:par>
                          <p:cTn id="28" fill="hold">
                            <p:stCondLst>
                              <p:cond delay="3250"/>
                            </p:stCondLst>
                            <p:childTnLst>
                              <p:par>
                                <p:cTn id="29" presetID="22" presetClass="entr" presetSubtype="8" fill="hold" grpId="0" nodeType="afterEffect">
                                  <p:stCondLst>
                                    <p:cond delay="0"/>
                                  </p:stCondLst>
                                  <p:childTnLst>
                                    <p:set>
                                      <p:cBhvr>
                                        <p:cTn id="30" dur="1" fill="hold">
                                          <p:stCondLst>
                                            <p:cond delay="0"/>
                                          </p:stCondLst>
                                        </p:cTn>
                                        <p:tgtEl>
                                          <p:spTgt spid="82">
                                            <p:txEl>
                                              <p:pRg st="0" end="0"/>
                                            </p:txEl>
                                          </p:spTgt>
                                        </p:tgtEl>
                                        <p:attrNameLst>
                                          <p:attrName>style.visibility</p:attrName>
                                        </p:attrNameLst>
                                      </p:cBhvr>
                                      <p:to>
                                        <p:strVal val="visible"/>
                                      </p:to>
                                    </p:set>
                                    <p:animEffect transition="in" filter="wipe(left)">
                                      <p:cBhvr>
                                        <p:cTn id="31" dur="500"/>
                                        <p:tgtEl>
                                          <p:spTgt spid="82">
                                            <p:txEl>
                                              <p:pRg st="0" end="0"/>
                                            </p:txEl>
                                          </p:spTgt>
                                        </p:tgtEl>
                                      </p:cBhvr>
                                    </p:animEffect>
                                  </p:childTnLst>
                                </p:cTn>
                              </p:par>
                            </p:childTnLst>
                          </p:cTn>
                        </p:par>
                        <p:par>
                          <p:cTn id="32" fill="hold">
                            <p:stCondLst>
                              <p:cond delay="3750"/>
                            </p:stCondLst>
                            <p:childTnLst>
                              <p:par>
                                <p:cTn id="33" presetID="22" presetClass="entr" presetSubtype="2"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right)">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childTnLst>
                          </p:cTn>
                        </p:par>
                        <p:par>
                          <p:cTn id="39" fill="hold">
                            <p:stCondLst>
                              <p:cond delay="4250"/>
                            </p:stCondLst>
                            <p:childTnLst>
                              <p:par>
                                <p:cTn id="40" presetID="21" presetClass="entr" presetSubtype="1"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heel(1)">
                                      <p:cBhvr>
                                        <p:cTn id="42" dur="1000"/>
                                        <p:tgtEl>
                                          <p:spTgt spid="38"/>
                                        </p:tgtEl>
                                      </p:cBhvr>
                                    </p:animEffect>
                                  </p:childTnLst>
                                </p:cTn>
                              </p:par>
                            </p:childTnLst>
                          </p:cTn>
                        </p:par>
                        <p:par>
                          <p:cTn id="43" fill="hold">
                            <p:stCondLst>
                              <p:cond delay="5250"/>
                            </p:stCondLst>
                            <p:childTnLst>
                              <p:par>
                                <p:cTn id="44" presetID="49" presetClass="entr" presetSubtype="0" decel="10000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p:cTn id="46" dur="500" fill="hold"/>
                                        <p:tgtEl>
                                          <p:spTgt spid="39"/>
                                        </p:tgtEl>
                                        <p:attrNameLst>
                                          <p:attrName>ppt_w</p:attrName>
                                        </p:attrNameLst>
                                      </p:cBhvr>
                                      <p:tavLst>
                                        <p:tav tm="0">
                                          <p:val>
                                            <p:fltVal val="0"/>
                                          </p:val>
                                        </p:tav>
                                        <p:tav tm="100000">
                                          <p:val>
                                            <p:strVal val="#ppt_w"/>
                                          </p:val>
                                        </p:tav>
                                      </p:tavLst>
                                    </p:anim>
                                    <p:anim calcmode="lin" valueType="num">
                                      <p:cBhvr>
                                        <p:cTn id="47" dur="500" fill="hold"/>
                                        <p:tgtEl>
                                          <p:spTgt spid="39"/>
                                        </p:tgtEl>
                                        <p:attrNameLst>
                                          <p:attrName>ppt_h</p:attrName>
                                        </p:attrNameLst>
                                      </p:cBhvr>
                                      <p:tavLst>
                                        <p:tav tm="0">
                                          <p:val>
                                            <p:fltVal val="0"/>
                                          </p:val>
                                        </p:tav>
                                        <p:tav tm="100000">
                                          <p:val>
                                            <p:strVal val="#ppt_h"/>
                                          </p:val>
                                        </p:tav>
                                      </p:tavLst>
                                    </p:anim>
                                    <p:anim calcmode="lin" valueType="num">
                                      <p:cBhvr>
                                        <p:cTn id="48" dur="500" fill="hold"/>
                                        <p:tgtEl>
                                          <p:spTgt spid="39"/>
                                        </p:tgtEl>
                                        <p:attrNameLst>
                                          <p:attrName>style.rotation</p:attrName>
                                        </p:attrNameLst>
                                      </p:cBhvr>
                                      <p:tavLst>
                                        <p:tav tm="0">
                                          <p:val>
                                            <p:fltVal val="360"/>
                                          </p:val>
                                        </p:tav>
                                        <p:tav tm="100000">
                                          <p:val>
                                            <p:fltVal val="0"/>
                                          </p:val>
                                        </p:tav>
                                      </p:tavLst>
                                    </p:anim>
                                    <p:animEffect transition="in" filter="fade">
                                      <p:cBhvr>
                                        <p:cTn id="49" dur="500"/>
                                        <p:tgtEl>
                                          <p:spTgt spid="39"/>
                                        </p:tgtEl>
                                      </p:cBhvr>
                                    </p:animEffect>
                                  </p:childTnLst>
                                </p:cTn>
                              </p:par>
                            </p:childTnLst>
                          </p:cTn>
                        </p:par>
                        <p:par>
                          <p:cTn id="50" fill="hold">
                            <p:stCondLst>
                              <p:cond delay="5750"/>
                            </p:stCondLst>
                            <p:childTnLst>
                              <p:par>
                                <p:cTn id="51" presetID="22" presetClass="entr" presetSubtype="8"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wipe(left)">
                                      <p:cBhvr>
                                        <p:cTn id="53" dur="500"/>
                                        <p:tgtEl>
                                          <p:spTgt spid="81">
                                            <p:txEl>
                                              <p:pRg st="0" end="0"/>
                                            </p:txEl>
                                          </p:spTgt>
                                        </p:tgtEl>
                                      </p:cBhvr>
                                    </p:animEffect>
                                  </p:childTnLst>
                                </p:cTn>
                              </p:par>
                            </p:childTnLst>
                          </p:cTn>
                        </p:par>
                        <p:par>
                          <p:cTn id="54" fill="hold">
                            <p:stCondLst>
                              <p:cond delay="6250"/>
                            </p:stCondLst>
                            <p:childTnLst>
                              <p:par>
                                <p:cTn id="55" presetID="22" presetClass="entr" presetSubtype="2" fill="hold" nodeType="after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wipe(right)">
                                      <p:cBhvr>
                                        <p:cTn id="57" dur="500"/>
                                        <p:tgtEl>
                                          <p:spTgt spid="5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fade">
                                      <p:cBhvr>
                                        <p:cTn id="60" dur="500"/>
                                        <p:tgtEl>
                                          <p:spTgt spid="48"/>
                                        </p:tgtEl>
                                      </p:cBhvr>
                                    </p:animEffect>
                                  </p:childTnLst>
                                </p:cTn>
                              </p:par>
                            </p:childTnLst>
                          </p:cTn>
                        </p:par>
                        <p:par>
                          <p:cTn id="61" fill="hold">
                            <p:stCondLst>
                              <p:cond delay="6750"/>
                            </p:stCondLst>
                            <p:childTnLst>
                              <p:par>
                                <p:cTn id="62" presetID="21" presetClass="entr" presetSubtype="1" fill="hold" grpId="0" nodeType="after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heel(1)">
                                      <p:cBhvr>
                                        <p:cTn id="64" dur="1000"/>
                                        <p:tgtEl>
                                          <p:spTgt spid="49"/>
                                        </p:tgtEl>
                                      </p:cBhvr>
                                    </p:animEffect>
                                  </p:childTnLst>
                                </p:cTn>
                              </p:par>
                            </p:childTnLst>
                          </p:cTn>
                        </p:par>
                        <p:par>
                          <p:cTn id="65" fill="hold">
                            <p:stCondLst>
                              <p:cond delay="7750"/>
                            </p:stCondLst>
                            <p:childTnLst>
                              <p:par>
                                <p:cTn id="66" presetID="49" presetClass="entr" presetSubtype="0" decel="100000" fill="hold" grpId="0" nodeType="afterEffect">
                                  <p:stCondLst>
                                    <p:cond delay="0"/>
                                  </p:stCondLst>
                                  <p:childTnLst>
                                    <p:set>
                                      <p:cBhvr>
                                        <p:cTn id="67" dur="1" fill="hold">
                                          <p:stCondLst>
                                            <p:cond delay="0"/>
                                          </p:stCondLst>
                                        </p:cTn>
                                        <p:tgtEl>
                                          <p:spTgt spid="50"/>
                                        </p:tgtEl>
                                        <p:attrNameLst>
                                          <p:attrName>style.visibility</p:attrName>
                                        </p:attrNameLst>
                                      </p:cBhvr>
                                      <p:to>
                                        <p:strVal val="visible"/>
                                      </p:to>
                                    </p:set>
                                    <p:anim calcmode="lin" valueType="num">
                                      <p:cBhvr>
                                        <p:cTn id="68" dur="500" fill="hold"/>
                                        <p:tgtEl>
                                          <p:spTgt spid="50"/>
                                        </p:tgtEl>
                                        <p:attrNameLst>
                                          <p:attrName>ppt_w</p:attrName>
                                        </p:attrNameLst>
                                      </p:cBhvr>
                                      <p:tavLst>
                                        <p:tav tm="0">
                                          <p:val>
                                            <p:fltVal val="0"/>
                                          </p:val>
                                        </p:tav>
                                        <p:tav tm="100000">
                                          <p:val>
                                            <p:strVal val="#ppt_w"/>
                                          </p:val>
                                        </p:tav>
                                      </p:tavLst>
                                    </p:anim>
                                    <p:anim calcmode="lin" valueType="num">
                                      <p:cBhvr>
                                        <p:cTn id="69" dur="500" fill="hold"/>
                                        <p:tgtEl>
                                          <p:spTgt spid="50"/>
                                        </p:tgtEl>
                                        <p:attrNameLst>
                                          <p:attrName>ppt_h</p:attrName>
                                        </p:attrNameLst>
                                      </p:cBhvr>
                                      <p:tavLst>
                                        <p:tav tm="0">
                                          <p:val>
                                            <p:fltVal val="0"/>
                                          </p:val>
                                        </p:tav>
                                        <p:tav tm="100000">
                                          <p:val>
                                            <p:strVal val="#ppt_h"/>
                                          </p:val>
                                        </p:tav>
                                      </p:tavLst>
                                    </p:anim>
                                    <p:anim calcmode="lin" valueType="num">
                                      <p:cBhvr>
                                        <p:cTn id="70" dur="500" fill="hold"/>
                                        <p:tgtEl>
                                          <p:spTgt spid="50"/>
                                        </p:tgtEl>
                                        <p:attrNameLst>
                                          <p:attrName>style.rotation</p:attrName>
                                        </p:attrNameLst>
                                      </p:cBhvr>
                                      <p:tavLst>
                                        <p:tav tm="0">
                                          <p:val>
                                            <p:fltVal val="360"/>
                                          </p:val>
                                        </p:tav>
                                        <p:tav tm="100000">
                                          <p:val>
                                            <p:fltVal val="0"/>
                                          </p:val>
                                        </p:tav>
                                      </p:tavLst>
                                    </p:anim>
                                    <p:animEffect transition="in" filter="fade">
                                      <p:cBhvr>
                                        <p:cTn id="71" dur="500"/>
                                        <p:tgtEl>
                                          <p:spTgt spid="50"/>
                                        </p:tgtEl>
                                      </p:cBhvr>
                                    </p:animEffect>
                                  </p:childTnLst>
                                </p:cTn>
                              </p:par>
                            </p:childTnLst>
                          </p:cTn>
                        </p:par>
                        <p:par>
                          <p:cTn id="72" fill="hold">
                            <p:stCondLst>
                              <p:cond delay="8250"/>
                            </p:stCondLst>
                            <p:childTnLst>
                              <p:par>
                                <p:cTn id="73" presetID="22" presetClass="entr" presetSubtype="8" fill="hold" grpId="0" nodeType="afterEffect">
                                  <p:stCondLst>
                                    <p:cond delay="0"/>
                                  </p:stCondLst>
                                  <p:childTnLst>
                                    <p:set>
                                      <p:cBhvr>
                                        <p:cTn id="74" dur="1" fill="hold">
                                          <p:stCondLst>
                                            <p:cond delay="0"/>
                                          </p:stCondLst>
                                        </p:cTn>
                                        <p:tgtEl>
                                          <p:spTgt spid="80">
                                            <p:txEl>
                                              <p:pRg st="0" end="0"/>
                                            </p:txEl>
                                          </p:spTgt>
                                        </p:tgtEl>
                                        <p:attrNameLst>
                                          <p:attrName>style.visibility</p:attrName>
                                        </p:attrNameLst>
                                      </p:cBhvr>
                                      <p:to>
                                        <p:strVal val="visible"/>
                                      </p:to>
                                    </p:set>
                                    <p:animEffect transition="in" filter="wipe(left)">
                                      <p:cBhvr>
                                        <p:cTn id="75" dur="500"/>
                                        <p:tgtEl>
                                          <p:spTgt spid="80">
                                            <p:txEl>
                                              <p:pRg st="0" end="0"/>
                                            </p:txEl>
                                          </p:spTgt>
                                        </p:tgtEl>
                                      </p:cBhvr>
                                    </p:animEffect>
                                  </p:childTnLst>
                                </p:cTn>
                              </p:par>
                            </p:childTnLst>
                          </p:cTn>
                        </p:par>
                        <p:par>
                          <p:cTn id="76" fill="hold">
                            <p:stCondLst>
                              <p:cond delay="8750"/>
                            </p:stCondLst>
                            <p:childTnLst>
                              <p:par>
                                <p:cTn id="77" presetID="22" presetClass="entr" presetSubtype="2" fill="hold" nodeType="afterEffect">
                                  <p:stCondLst>
                                    <p:cond delay="0"/>
                                  </p:stCondLst>
                                  <p:childTnLst>
                                    <p:set>
                                      <p:cBhvr>
                                        <p:cTn id="78" dur="1" fill="hold">
                                          <p:stCondLst>
                                            <p:cond delay="0"/>
                                          </p:stCondLst>
                                        </p:cTn>
                                        <p:tgtEl>
                                          <p:spTgt spid="57"/>
                                        </p:tgtEl>
                                        <p:attrNameLst>
                                          <p:attrName>style.visibility</p:attrName>
                                        </p:attrNameLst>
                                      </p:cBhvr>
                                      <p:to>
                                        <p:strVal val="visible"/>
                                      </p:to>
                                    </p:set>
                                    <p:animEffect transition="in" filter="wipe(right)">
                                      <p:cBhvr>
                                        <p:cTn id="79" dur="500"/>
                                        <p:tgtEl>
                                          <p:spTgt spid="5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fade">
                                      <p:cBhvr>
                                        <p:cTn id="82" dur="500"/>
                                        <p:tgtEl>
                                          <p:spTgt spid="51"/>
                                        </p:tgtEl>
                                      </p:cBhvr>
                                    </p:animEffect>
                                  </p:childTnLst>
                                </p:cTn>
                              </p:par>
                            </p:childTnLst>
                          </p:cTn>
                        </p:par>
                        <p:par>
                          <p:cTn id="83" fill="hold">
                            <p:stCondLst>
                              <p:cond delay="9250"/>
                            </p:stCondLst>
                            <p:childTnLst>
                              <p:par>
                                <p:cTn id="84" presetID="21" presetClass="entr" presetSubtype="1" fill="hold" grpId="0" nodeType="after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heel(1)">
                                      <p:cBhvr>
                                        <p:cTn id="86" dur="1000"/>
                                        <p:tgtEl>
                                          <p:spTgt spid="52"/>
                                        </p:tgtEl>
                                      </p:cBhvr>
                                    </p:animEffect>
                                  </p:childTnLst>
                                </p:cTn>
                              </p:par>
                            </p:childTnLst>
                          </p:cTn>
                        </p:par>
                        <p:par>
                          <p:cTn id="87" fill="hold">
                            <p:stCondLst>
                              <p:cond delay="10250"/>
                            </p:stCondLst>
                            <p:childTnLst>
                              <p:par>
                                <p:cTn id="88" presetID="49" presetClass="entr" presetSubtype="0" decel="100000" fill="hold" grpId="0" nodeType="afterEffect">
                                  <p:stCondLst>
                                    <p:cond delay="0"/>
                                  </p:stCondLst>
                                  <p:childTnLst>
                                    <p:set>
                                      <p:cBhvr>
                                        <p:cTn id="89" dur="1" fill="hold">
                                          <p:stCondLst>
                                            <p:cond delay="0"/>
                                          </p:stCondLst>
                                        </p:cTn>
                                        <p:tgtEl>
                                          <p:spTgt spid="53"/>
                                        </p:tgtEl>
                                        <p:attrNameLst>
                                          <p:attrName>style.visibility</p:attrName>
                                        </p:attrNameLst>
                                      </p:cBhvr>
                                      <p:to>
                                        <p:strVal val="visible"/>
                                      </p:to>
                                    </p:set>
                                    <p:anim calcmode="lin" valueType="num">
                                      <p:cBhvr>
                                        <p:cTn id="90" dur="500" fill="hold"/>
                                        <p:tgtEl>
                                          <p:spTgt spid="53"/>
                                        </p:tgtEl>
                                        <p:attrNameLst>
                                          <p:attrName>ppt_w</p:attrName>
                                        </p:attrNameLst>
                                      </p:cBhvr>
                                      <p:tavLst>
                                        <p:tav tm="0">
                                          <p:val>
                                            <p:fltVal val="0"/>
                                          </p:val>
                                        </p:tav>
                                        <p:tav tm="100000">
                                          <p:val>
                                            <p:strVal val="#ppt_w"/>
                                          </p:val>
                                        </p:tav>
                                      </p:tavLst>
                                    </p:anim>
                                    <p:anim calcmode="lin" valueType="num">
                                      <p:cBhvr>
                                        <p:cTn id="91" dur="500" fill="hold"/>
                                        <p:tgtEl>
                                          <p:spTgt spid="53"/>
                                        </p:tgtEl>
                                        <p:attrNameLst>
                                          <p:attrName>ppt_h</p:attrName>
                                        </p:attrNameLst>
                                      </p:cBhvr>
                                      <p:tavLst>
                                        <p:tav tm="0">
                                          <p:val>
                                            <p:fltVal val="0"/>
                                          </p:val>
                                        </p:tav>
                                        <p:tav tm="100000">
                                          <p:val>
                                            <p:strVal val="#ppt_h"/>
                                          </p:val>
                                        </p:tav>
                                      </p:tavLst>
                                    </p:anim>
                                    <p:anim calcmode="lin" valueType="num">
                                      <p:cBhvr>
                                        <p:cTn id="92" dur="500" fill="hold"/>
                                        <p:tgtEl>
                                          <p:spTgt spid="53"/>
                                        </p:tgtEl>
                                        <p:attrNameLst>
                                          <p:attrName>style.rotation</p:attrName>
                                        </p:attrNameLst>
                                      </p:cBhvr>
                                      <p:tavLst>
                                        <p:tav tm="0">
                                          <p:val>
                                            <p:fltVal val="360"/>
                                          </p:val>
                                        </p:tav>
                                        <p:tav tm="100000">
                                          <p:val>
                                            <p:fltVal val="0"/>
                                          </p:val>
                                        </p:tav>
                                      </p:tavLst>
                                    </p:anim>
                                    <p:animEffect transition="in" filter="fade">
                                      <p:cBhvr>
                                        <p:cTn id="93" dur="500"/>
                                        <p:tgtEl>
                                          <p:spTgt spid="53"/>
                                        </p:tgtEl>
                                      </p:cBhvr>
                                    </p:animEffect>
                                  </p:childTnLst>
                                </p:cTn>
                              </p:par>
                            </p:childTnLst>
                          </p:cTn>
                        </p:par>
                        <p:par>
                          <p:cTn id="94" fill="hold">
                            <p:stCondLst>
                              <p:cond delay="10750"/>
                            </p:stCondLst>
                            <p:childTnLst>
                              <p:par>
                                <p:cTn id="95" presetID="22" presetClass="entr" presetSubtype="8" fill="hold" grpId="0" nodeType="afterEffect">
                                  <p:stCondLst>
                                    <p:cond delay="0"/>
                                  </p:stCondLst>
                                  <p:childTnLst>
                                    <p:set>
                                      <p:cBhvr>
                                        <p:cTn id="96" dur="1" fill="hold">
                                          <p:stCondLst>
                                            <p:cond delay="0"/>
                                          </p:stCondLst>
                                        </p:cTn>
                                        <p:tgtEl>
                                          <p:spTgt spid="79">
                                            <p:txEl>
                                              <p:pRg st="0" end="0"/>
                                            </p:txEl>
                                          </p:spTgt>
                                        </p:tgtEl>
                                        <p:attrNameLst>
                                          <p:attrName>style.visibility</p:attrName>
                                        </p:attrNameLst>
                                      </p:cBhvr>
                                      <p:to>
                                        <p:strVal val="visible"/>
                                      </p:to>
                                    </p:set>
                                    <p:animEffect transition="in" filter="wipe(left)">
                                      <p:cBhvr>
                                        <p:cTn id="97" dur="500"/>
                                        <p:tgtEl>
                                          <p:spTgt spid="79">
                                            <p:txEl>
                                              <p:pRg st="0" end="0"/>
                                            </p:txEl>
                                          </p:spTgt>
                                        </p:tgtEl>
                                      </p:cBhvr>
                                    </p:animEffect>
                                  </p:childTnLst>
                                </p:cTn>
                              </p:par>
                            </p:childTnLst>
                          </p:cTn>
                        </p:par>
                        <p:par>
                          <p:cTn id="98" fill="hold">
                            <p:stCondLst>
                              <p:cond delay="11250"/>
                            </p:stCondLst>
                            <p:childTnLst>
                              <p:par>
                                <p:cTn id="99" presetID="22" presetClass="entr" presetSubtype="4" fill="hold" nodeType="afterEffect">
                                  <p:stCondLst>
                                    <p:cond delay="0"/>
                                  </p:stCondLst>
                                  <p:childTnLst>
                                    <p:set>
                                      <p:cBhvr>
                                        <p:cTn id="100" dur="1" fill="hold">
                                          <p:stCondLst>
                                            <p:cond delay="0"/>
                                          </p:stCondLst>
                                        </p:cTn>
                                        <p:tgtEl>
                                          <p:spTgt spid="60"/>
                                        </p:tgtEl>
                                        <p:attrNameLst>
                                          <p:attrName>style.visibility</p:attrName>
                                        </p:attrNameLst>
                                      </p:cBhvr>
                                      <p:to>
                                        <p:strVal val="visible"/>
                                      </p:to>
                                    </p:set>
                                    <p:animEffect transition="in" filter="wipe(down)">
                                      <p:cBhvr>
                                        <p:cTn id="101" dur="500"/>
                                        <p:tgtEl>
                                          <p:spTgt spid="6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21" presetClass="entr" presetSubtype="1"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wheel(1)">
                                      <p:cBhvr>
                                        <p:cTn id="107" dur="1000"/>
                                        <p:tgtEl>
                                          <p:spTgt spid="23"/>
                                        </p:tgtEl>
                                      </p:cBhvr>
                                    </p:animEffect>
                                  </p:childTnLst>
                                </p:cTn>
                              </p:par>
                              <p:par>
                                <p:cTn id="108" presetID="49" presetClass="entr" presetSubtype="0" decel="10000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ppt_w</p:attrName>
                                        </p:attrNameLst>
                                      </p:cBhvr>
                                      <p:tavLst>
                                        <p:tav tm="0">
                                          <p:val>
                                            <p:fltVal val="0"/>
                                          </p:val>
                                        </p:tav>
                                        <p:tav tm="100000">
                                          <p:val>
                                            <p:strVal val="#ppt_w"/>
                                          </p:val>
                                        </p:tav>
                                      </p:tavLst>
                                    </p:anim>
                                    <p:anim calcmode="lin" valueType="num">
                                      <p:cBhvr>
                                        <p:cTn id="111" dur="500" fill="hold"/>
                                        <p:tgtEl>
                                          <p:spTgt spid="24"/>
                                        </p:tgtEl>
                                        <p:attrNameLst>
                                          <p:attrName>ppt_h</p:attrName>
                                        </p:attrNameLst>
                                      </p:cBhvr>
                                      <p:tavLst>
                                        <p:tav tm="0">
                                          <p:val>
                                            <p:fltVal val="0"/>
                                          </p:val>
                                        </p:tav>
                                        <p:tav tm="100000">
                                          <p:val>
                                            <p:strVal val="#ppt_h"/>
                                          </p:val>
                                        </p:tav>
                                      </p:tavLst>
                                    </p:anim>
                                    <p:anim calcmode="lin" valueType="num">
                                      <p:cBhvr>
                                        <p:cTn id="112" dur="500" fill="hold"/>
                                        <p:tgtEl>
                                          <p:spTgt spid="24"/>
                                        </p:tgtEl>
                                        <p:attrNameLst>
                                          <p:attrName>style.rotation</p:attrName>
                                        </p:attrNameLst>
                                      </p:cBhvr>
                                      <p:tavLst>
                                        <p:tav tm="0">
                                          <p:val>
                                            <p:fltVal val="360"/>
                                          </p:val>
                                        </p:tav>
                                        <p:tav tm="100000">
                                          <p:val>
                                            <p:fltVal val="0"/>
                                          </p:val>
                                        </p:tav>
                                      </p:tavLst>
                                    </p:anim>
                                    <p:animEffect transition="in" filter="fade">
                                      <p:cBhvr>
                                        <p:cTn id="113" dur="500"/>
                                        <p:tgtEl>
                                          <p:spTgt spid="24"/>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71">
                                            <p:txEl>
                                              <p:pRg st="0" end="0"/>
                                            </p:txEl>
                                          </p:spTgt>
                                        </p:tgtEl>
                                        <p:attrNameLst>
                                          <p:attrName>style.visibility</p:attrName>
                                        </p:attrNameLst>
                                      </p:cBhvr>
                                      <p:to>
                                        <p:strVal val="visible"/>
                                      </p:to>
                                    </p:set>
                                    <p:animEffect transition="in" filter="wipe(left)">
                                      <p:cBhvr>
                                        <p:cTn id="116" dur="500"/>
                                        <p:tgtEl>
                                          <p:spTgt spid="71">
                                            <p:txEl>
                                              <p:pRg st="0" end="0"/>
                                            </p:txEl>
                                          </p:spTgt>
                                        </p:tgtEl>
                                      </p:cBhvr>
                                    </p:animEffect>
                                  </p:childTnLst>
                                </p:cTn>
                              </p:par>
                            </p:childTnLst>
                          </p:cTn>
                        </p:par>
                        <p:par>
                          <p:cTn id="117" fill="hold">
                            <p:stCondLst>
                              <p:cond delay="12250"/>
                            </p:stCondLst>
                            <p:childTnLst>
                              <p:par>
                                <p:cTn id="118" presetID="22" presetClass="entr" presetSubtype="8" fill="hold" nodeType="afterEffect">
                                  <p:stCondLst>
                                    <p:cond delay="0"/>
                                  </p:stCondLst>
                                  <p:childTnLst>
                                    <p:set>
                                      <p:cBhvr>
                                        <p:cTn id="119" dur="1" fill="hold">
                                          <p:stCondLst>
                                            <p:cond delay="0"/>
                                          </p:stCondLst>
                                        </p:cTn>
                                        <p:tgtEl>
                                          <p:spTgt spid="64"/>
                                        </p:tgtEl>
                                        <p:attrNameLst>
                                          <p:attrName>style.visibility</p:attrName>
                                        </p:attrNameLst>
                                      </p:cBhvr>
                                      <p:to>
                                        <p:strVal val="visible"/>
                                      </p:to>
                                    </p:set>
                                    <p:animEffect transition="in" filter="wipe(left)">
                                      <p:cBhvr>
                                        <p:cTn id="120" dur="500"/>
                                        <p:tgtEl>
                                          <p:spTgt spid="6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21" presetClass="entr" presetSubtype="1"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wheel(1)">
                                      <p:cBhvr>
                                        <p:cTn id="126" dur="1000"/>
                                        <p:tgtEl>
                                          <p:spTgt spid="26"/>
                                        </p:tgtEl>
                                      </p:cBhvr>
                                    </p:animEffect>
                                  </p:childTnLst>
                                </p:cTn>
                              </p:par>
                              <p:par>
                                <p:cTn id="127" presetID="49" presetClass="entr" presetSubtype="0" decel="10000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 calcmode="lin" valueType="num">
                                      <p:cBhvr>
                                        <p:cTn id="129" dur="500" fill="hold"/>
                                        <p:tgtEl>
                                          <p:spTgt spid="27"/>
                                        </p:tgtEl>
                                        <p:attrNameLst>
                                          <p:attrName>ppt_w</p:attrName>
                                        </p:attrNameLst>
                                      </p:cBhvr>
                                      <p:tavLst>
                                        <p:tav tm="0">
                                          <p:val>
                                            <p:fltVal val="0"/>
                                          </p:val>
                                        </p:tav>
                                        <p:tav tm="100000">
                                          <p:val>
                                            <p:strVal val="#ppt_w"/>
                                          </p:val>
                                        </p:tav>
                                      </p:tavLst>
                                    </p:anim>
                                    <p:anim calcmode="lin" valueType="num">
                                      <p:cBhvr>
                                        <p:cTn id="130" dur="500" fill="hold"/>
                                        <p:tgtEl>
                                          <p:spTgt spid="27"/>
                                        </p:tgtEl>
                                        <p:attrNameLst>
                                          <p:attrName>ppt_h</p:attrName>
                                        </p:attrNameLst>
                                      </p:cBhvr>
                                      <p:tavLst>
                                        <p:tav tm="0">
                                          <p:val>
                                            <p:fltVal val="0"/>
                                          </p:val>
                                        </p:tav>
                                        <p:tav tm="100000">
                                          <p:val>
                                            <p:strVal val="#ppt_h"/>
                                          </p:val>
                                        </p:tav>
                                      </p:tavLst>
                                    </p:anim>
                                    <p:anim calcmode="lin" valueType="num">
                                      <p:cBhvr>
                                        <p:cTn id="131" dur="500" fill="hold"/>
                                        <p:tgtEl>
                                          <p:spTgt spid="27"/>
                                        </p:tgtEl>
                                        <p:attrNameLst>
                                          <p:attrName>style.rotation</p:attrName>
                                        </p:attrNameLst>
                                      </p:cBhvr>
                                      <p:tavLst>
                                        <p:tav tm="0">
                                          <p:val>
                                            <p:fltVal val="360"/>
                                          </p:val>
                                        </p:tav>
                                        <p:tav tm="100000">
                                          <p:val>
                                            <p:fltVal val="0"/>
                                          </p:val>
                                        </p:tav>
                                      </p:tavLst>
                                    </p:anim>
                                    <p:animEffect transition="in" filter="fade">
                                      <p:cBhvr>
                                        <p:cTn id="132" dur="500"/>
                                        <p:tgtEl>
                                          <p:spTgt spid="27"/>
                                        </p:tgtEl>
                                      </p:cBhvr>
                                    </p:animEffect>
                                  </p:childTnLst>
                                </p:cTn>
                              </p:par>
                              <p:par>
                                <p:cTn id="133" presetID="22" presetClass="entr" presetSubtype="8" fill="hold" grpId="0" nodeType="withEffect">
                                  <p:stCondLst>
                                    <p:cond delay="0"/>
                                  </p:stCondLst>
                                  <p:childTnLst>
                                    <p:set>
                                      <p:cBhvr>
                                        <p:cTn id="134" dur="1" fill="hold">
                                          <p:stCondLst>
                                            <p:cond delay="0"/>
                                          </p:stCondLst>
                                        </p:cTn>
                                        <p:tgtEl>
                                          <p:spTgt spid="75">
                                            <p:txEl>
                                              <p:pRg st="0" end="0"/>
                                            </p:txEl>
                                          </p:spTgt>
                                        </p:tgtEl>
                                        <p:attrNameLst>
                                          <p:attrName>style.visibility</p:attrName>
                                        </p:attrNameLst>
                                      </p:cBhvr>
                                      <p:to>
                                        <p:strVal val="visible"/>
                                      </p:to>
                                    </p:set>
                                    <p:animEffect transition="in" filter="wipe(left)">
                                      <p:cBhvr>
                                        <p:cTn id="135" dur="500"/>
                                        <p:tgtEl>
                                          <p:spTgt spid="75">
                                            <p:txEl>
                                              <p:pRg st="0" end="0"/>
                                            </p:txEl>
                                          </p:spTgt>
                                        </p:tgtEl>
                                      </p:cBhvr>
                                    </p:animEffect>
                                  </p:childTnLst>
                                </p:cTn>
                              </p:par>
                            </p:childTnLst>
                          </p:cTn>
                        </p:par>
                        <p:par>
                          <p:cTn id="136" fill="hold">
                            <p:stCondLst>
                              <p:cond delay="13250"/>
                            </p:stCondLst>
                            <p:childTnLst>
                              <p:par>
                                <p:cTn id="137" presetID="22" presetClass="entr" presetSubtype="8" fill="hold" nodeType="afterEffect">
                                  <p:stCondLst>
                                    <p:cond delay="0"/>
                                  </p:stCondLst>
                                  <p:childTnLst>
                                    <p:set>
                                      <p:cBhvr>
                                        <p:cTn id="138" dur="1" fill="hold">
                                          <p:stCondLst>
                                            <p:cond delay="0"/>
                                          </p:stCondLst>
                                        </p:cTn>
                                        <p:tgtEl>
                                          <p:spTgt spid="67"/>
                                        </p:tgtEl>
                                        <p:attrNameLst>
                                          <p:attrName>style.visibility</p:attrName>
                                        </p:attrNameLst>
                                      </p:cBhvr>
                                      <p:to>
                                        <p:strVal val="visible"/>
                                      </p:to>
                                    </p:set>
                                    <p:animEffect transition="in" filter="wipe(left)">
                                      <p:cBhvr>
                                        <p:cTn id="139" dur="500"/>
                                        <p:tgtEl>
                                          <p:spTgt spid="6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8"/>
                                        </p:tgtEl>
                                        <p:attrNameLst>
                                          <p:attrName>style.visibility</p:attrName>
                                        </p:attrNameLst>
                                      </p:cBhvr>
                                      <p:to>
                                        <p:strVal val="visible"/>
                                      </p:to>
                                    </p:set>
                                    <p:animEffect transition="in" filter="fade">
                                      <p:cBhvr>
                                        <p:cTn id="142" dur="500"/>
                                        <p:tgtEl>
                                          <p:spTgt spid="28"/>
                                        </p:tgtEl>
                                      </p:cBhvr>
                                    </p:animEffect>
                                  </p:childTnLst>
                                </p:cTn>
                              </p:par>
                              <p:par>
                                <p:cTn id="143" presetID="21" presetClass="entr" presetSubtype="1"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wheel(1)">
                                      <p:cBhvr>
                                        <p:cTn id="145" dur="1000"/>
                                        <p:tgtEl>
                                          <p:spTgt spid="29"/>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30"/>
                                        </p:tgtEl>
                                        <p:attrNameLst>
                                          <p:attrName>style.visibility</p:attrName>
                                        </p:attrNameLst>
                                      </p:cBhvr>
                                      <p:to>
                                        <p:strVal val="visible"/>
                                      </p:to>
                                    </p:set>
                                    <p:anim calcmode="lin" valueType="num">
                                      <p:cBhvr>
                                        <p:cTn id="148" dur="500" fill="hold"/>
                                        <p:tgtEl>
                                          <p:spTgt spid="30"/>
                                        </p:tgtEl>
                                        <p:attrNameLst>
                                          <p:attrName>ppt_w</p:attrName>
                                        </p:attrNameLst>
                                      </p:cBhvr>
                                      <p:tavLst>
                                        <p:tav tm="0">
                                          <p:val>
                                            <p:fltVal val="0"/>
                                          </p:val>
                                        </p:tav>
                                        <p:tav tm="100000">
                                          <p:val>
                                            <p:strVal val="#ppt_w"/>
                                          </p:val>
                                        </p:tav>
                                      </p:tavLst>
                                    </p:anim>
                                    <p:anim calcmode="lin" valueType="num">
                                      <p:cBhvr>
                                        <p:cTn id="149" dur="500" fill="hold"/>
                                        <p:tgtEl>
                                          <p:spTgt spid="30"/>
                                        </p:tgtEl>
                                        <p:attrNameLst>
                                          <p:attrName>ppt_h</p:attrName>
                                        </p:attrNameLst>
                                      </p:cBhvr>
                                      <p:tavLst>
                                        <p:tav tm="0">
                                          <p:val>
                                            <p:fltVal val="0"/>
                                          </p:val>
                                        </p:tav>
                                        <p:tav tm="100000">
                                          <p:val>
                                            <p:strVal val="#ppt_h"/>
                                          </p:val>
                                        </p:tav>
                                      </p:tavLst>
                                    </p:anim>
                                    <p:anim calcmode="lin" valueType="num">
                                      <p:cBhvr>
                                        <p:cTn id="150" dur="500" fill="hold"/>
                                        <p:tgtEl>
                                          <p:spTgt spid="30"/>
                                        </p:tgtEl>
                                        <p:attrNameLst>
                                          <p:attrName>style.rotation</p:attrName>
                                        </p:attrNameLst>
                                      </p:cBhvr>
                                      <p:tavLst>
                                        <p:tav tm="0">
                                          <p:val>
                                            <p:fltVal val="360"/>
                                          </p:val>
                                        </p:tav>
                                        <p:tav tm="100000">
                                          <p:val>
                                            <p:fltVal val="0"/>
                                          </p:val>
                                        </p:tav>
                                      </p:tavLst>
                                    </p:anim>
                                    <p:animEffect transition="in" filter="fade">
                                      <p:cBhvr>
                                        <p:cTn id="151" dur="500"/>
                                        <p:tgtEl>
                                          <p:spTgt spid="30"/>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73">
                                            <p:txEl>
                                              <p:pRg st="0" end="0"/>
                                            </p:txEl>
                                          </p:spTgt>
                                        </p:tgtEl>
                                        <p:attrNameLst>
                                          <p:attrName>style.visibility</p:attrName>
                                        </p:attrNameLst>
                                      </p:cBhvr>
                                      <p:to>
                                        <p:strVal val="visible"/>
                                      </p:to>
                                    </p:set>
                                    <p:animEffect transition="in" filter="wipe(left)">
                                      <p:cBhvr>
                                        <p:cTn id="154" dur="500"/>
                                        <p:tgtEl>
                                          <p:spTgt spid="73">
                                            <p:txEl>
                                              <p:pRg st="0" end="0"/>
                                            </p:txEl>
                                          </p:spTgt>
                                        </p:tgtEl>
                                      </p:cBhvr>
                                    </p:animEffect>
                                  </p:childTnLst>
                                </p:cTn>
                              </p:par>
                            </p:childTnLst>
                          </p:cTn>
                        </p:par>
                        <p:par>
                          <p:cTn id="155" fill="hold">
                            <p:stCondLst>
                              <p:cond delay="14250"/>
                            </p:stCondLst>
                            <p:childTnLst>
                              <p:par>
                                <p:cTn id="156" presetID="2" presetClass="entr" presetSubtype="4" decel="100000" fill="hold" grpId="0" nodeType="afterEffect">
                                  <p:stCondLst>
                                    <p:cond delay="250"/>
                                  </p:stCondLst>
                                  <p:childTnLst>
                                    <p:set>
                                      <p:cBhvr>
                                        <p:cTn id="157" dur="1" fill="hold">
                                          <p:stCondLst>
                                            <p:cond delay="0"/>
                                          </p:stCondLst>
                                        </p:cTn>
                                        <p:tgtEl>
                                          <p:spTgt spid="83">
                                            <p:txEl>
                                              <p:pRg st="0" end="0"/>
                                            </p:txEl>
                                          </p:spTgt>
                                        </p:tgtEl>
                                        <p:attrNameLst>
                                          <p:attrName>style.visibility</p:attrName>
                                        </p:attrNameLst>
                                      </p:cBhvr>
                                      <p:to>
                                        <p:strVal val="visible"/>
                                      </p:to>
                                    </p:set>
                                    <p:anim calcmode="lin" valueType="num">
                                      <p:cBhvr additive="base">
                                        <p:cTn id="158" dur="500" fill="hold"/>
                                        <p:tgtEl>
                                          <p:spTgt spid="83">
                                            <p:txEl>
                                              <p:pRg st="0" end="0"/>
                                            </p:txEl>
                                          </p:spTgt>
                                        </p:tgtEl>
                                        <p:attrNameLst>
                                          <p:attrName>ppt_x</p:attrName>
                                        </p:attrNameLst>
                                      </p:cBhvr>
                                      <p:tavLst>
                                        <p:tav tm="0">
                                          <p:val>
                                            <p:strVal val="#ppt_x"/>
                                          </p:val>
                                        </p:tav>
                                        <p:tav tm="100000">
                                          <p:val>
                                            <p:strVal val="#ppt_x"/>
                                          </p:val>
                                        </p:tav>
                                      </p:tavLst>
                                    </p:anim>
                                    <p:anim calcmode="lin" valueType="num">
                                      <p:cBhvr additive="base">
                                        <p:cTn id="159" dur="500" fill="hold"/>
                                        <p:tgtEl>
                                          <p:spTgt spid="8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22" grpId="0" animBg="1"/>
      <p:bldP spid="23" grpId="0" animBg="1"/>
      <p:bldP spid="24" grpId="0"/>
      <p:bldP spid="25" grpId="0" animBg="1"/>
      <p:bldP spid="26" grpId="0" animBg="1"/>
      <p:bldP spid="27" grpId="0"/>
      <p:bldP spid="28" grpId="0" animBg="1"/>
      <p:bldP spid="29" grpId="0" animBg="1"/>
      <p:bldP spid="30" grpId="0"/>
      <p:bldP spid="33" grpId="0" animBg="1"/>
      <p:bldP spid="34" grpId="0" animBg="1"/>
      <p:bldP spid="36" grpId="0"/>
      <p:bldP spid="37" grpId="0" animBg="1"/>
      <p:bldP spid="38" grpId="0" animBg="1"/>
      <p:bldP spid="39" grpId="0"/>
      <p:bldP spid="48" grpId="0" animBg="1"/>
      <p:bldP spid="49" grpId="0" animBg="1"/>
      <p:bldP spid="50" grpId="0"/>
      <p:bldP spid="51" grpId="0" animBg="1"/>
      <p:bldP spid="52" grpId="0" animBg="1"/>
      <p:bldP spid="53" grpId="0"/>
      <p:bldP spid="71" grpId="0" build="p">
        <p:tmplLst>
          <p:tmpl lvl="1">
            <p:tnLst>
              <p:par>
                <p:cTn presetID="22" presetClass="entr" presetSubtype="8"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wipe(left)">
                      <p:cBhvr>
                        <p:cTn dur="500"/>
                        <p:tgtEl>
                          <p:spTgt spid="71"/>
                        </p:tgtEl>
                      </p:cBhvr>
                    </p:animEffect>
                  </p:childTnLst>
                </p:cTn>
              </p:par>
            </p:tnLst>
          </p:tmpl>
        </p:tmplLst>
      </p:bldP>
      <p:bldP spid="73" grpId="0" build="p">
        <p:tmplLst>
          <p:tmpl lvl="1">
            <p:tnLst>
              <p:par>
                <p:cTn presetID="22" presetClass="entr" presetSubtype="8" fill="hold" nodeType="with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75" grpId="0" build="p">
        <p:tmplLst>
          <p:tmpl lvl="1">
            <p:tnLst>
              <p:par>
                <p:cTn presetID="22" presetClass="entr" presetSubtype="8"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wipe(left)">
                      <p:cBhvr>
                        <p:cTn dur="500"/>
                        <p:tgtEl>
                          <p:spTgt spid="75"/>
                        </p:tgtEl>
                      </p:cBhvr>
                    </p:animEffect>
                  </p:childTnLst>
                </p:cTn>
              </p:par>
            </p:tnLst>
          </p:tmpl>
        </p:tmplLst>
      </p:bldP>
      <p:bldP spid="78" grpId="0" build="p">
        <p:tmplLst>
          <p:tmpl lvl="1">
            <p:tnLst>
              <p:par>
                <p:cTn presetID="23" presetClass="entr" presetSubtype="32"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500" fill="hold"/>
                        <p:tgtEl>
                          <p:spTgt spid="78"/>
                        </p:tgtEl>
                        <p:attrNameLst>
                          <p:attrName>ppt_w</p:attrName>
                        </p:attrNameLst>
                      </p:cBhvr>
                      <p:tavLst>
                        <p:tav tm="0">
                          <p:val>
                            <p:strVal val="4*#ppt_w"/>
                          </p:val>
                        </p:tav>
                        <p:tav tm="100000">
                          <p:val>
                            <p:strVal val="#ppt_w"/>
                          </p:val>
                        </p:tav>
                      </p:tavLst>
                    </p:anim>
                    <p:anim calcmode="lin" valueType="num">
                      <p:cBhvr>
                        <p:cTn dur="500" fill="hold"/>
                        <p:tgtEl>
                          <p:spTgt spid="78"/>
                        </p:tgtEl>
                        <p:attrNameLst>
                          <p:attrName>ppt_h</p:attrName>
                        </p:attrNameLst>
                      </p:cBhvr>
                      <p:tavLst>
                        <p:tav tm="0">
                          <p:val>
                            <p:strVal val="4*#ppt_h"/>
                          </p:val>
                        </p:tav>
                        <p:tav tm="100000">
                          <p:val>
                            <p:strVal val="#ppt_h"/>
                          </p:val>
                        </p:tav>
                      </p:tavLst>
                    </p:anim>
                  </p:childTnLst>
                </p:cTn>
              </p:par>
            </p:tnLst>
          </p:tmpl>
        </p:tmplLst>
      </p:bldP>
      <p:bldP spid="79" grpId="0" build="p">
        <p:tmplLst>
          <p:tmpl lvl="1">
            <p:tnLst>
              <p:par>
                <p:cTn presetID="22" presetClass="entr" presetSubtype="8"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build="p">
        <p:tmplLst>
          <p:tmpl lvl="1">
            <p:tnLst>
              <p:par>
                <p:cTn presetID="22" presetClass="entr" presetSubtype="8"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wipe(left)">
                      <p:cBhvr>
                        <p:cTn dur="500"/>
                        <p:tgtEl>
                          <p:spTgt spid="81"/>
                        </p:tgtEl>
                      </p:cBhvr>
                    </p:animEffect>
                  </p:childTnLst>
                </p:cTn>
              </p:par>
            </p:tnLst>
          </p:tmpl>
        </p:tmplLst>
      </p:bldP>
      <p:bldP spid="82" grpId="0" build="p">
        <p:tmplLst>
          <p:tmpl lvl="1">
            <p:tnLst>
              <p:par>
                <p:cTn presetID="22" presetClass="entr" presetSubtype="8"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wipe(left)">
                      <p:cBhvr>
                        <p:cTn dur="500"/>
                        <p:tgtEl>
                          <p:spTgt spid="82"/>
                        </p:tgtEl>
                      </p:cBhvr>
                    </p:animEffect>
                  </p:childTnLst>
                </p:cTn>
              </p:par>
            </p:tnLst>
          </p:tmpl>
        </p:tmplLst>
      </p:bldP>
      <p:bldP spid="83" grpId="0" build="p">
        <p:tmplLst>
          <p:tmpl lvl="1">
            <p:tnLst>
              <p:par>
                <p:cTn presetID="2" presetClass="entr" presetSubtype="4" decel="100000" fill="hold" nodeType="afterEffect">
                  <p:stCondLst>
                    <p:cond delay="25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500" fill="hold"/>
                        <p:tgtEl>
                          <p:spTgt spid="83"/>
                        </p:tgtEl>
                        <p:attrNameLst>
                          <p:attrName>ppt_x</p:attrName>
                        </p:attrNameLst>
                      </p:cBhvr>
                      <p:tavLst>
                        <p:tav tm="0">
                          <p:val>
                            <p:strVal val="#ppt_x"/>
                          </p:val>
                        </p:tav>
                        <p:tav tm="100000">
                          <p:val>
                            <p:strVal val="#ppt_x"/>
                          </p:val>
                        </p:tav>
                      </p:tavLst>
                    </p:anim>
                    <p:anim calcmode="lin" valueType="num">
                      <p:cBhvr additive="base">
                        <p:cTn dur="500" fill="hold"/>
                        <p:tgtEl>
                          <p:spTgt spid="8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Ligh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6" name="円/楕円 5"/>
          <p:cNvSpPr/>
          <p:nvPr/>
        </p:nvSpPr>
        <p:spPr>
          <a:xfrm>
            <a:off x="3701323" y="2364725"/>
            <a:ext cx="1715960" cy="2456669"/>
          </a:xfrm>
          <a:custGeom>
            <a:avLst/>
            <a:gdLst/>
            <a:ahLst/>
            <a:cxnLst/>
            <a:rect l="l" t="t" r="r" b="b"/>
            <a:pathLst>
              <a:path w="3432516" h="3685003">
                <a:moveTo>
                  <a:pt x="1716258" y="0"/>
                </a:moveTo>
                <a:cubicBezTo>
                  <a:pt x="2664121" y="0"/>
                  <a:pt x="3432516" y="768395"/>
                  <a:pt x="3432516" y="1716258"/>
                </a:cubicBezTo>
                <a:cubicBezTo>
                  <a:pt x="3432516" y="2398507"/>
                  <a:pt x="3034429" y="2987777"/>
                  <a:pt x="2456986" y="3262631"/>
                </a:cubicBezTo>
                <a:lnTo>
                  <a:pt x="2456986" y="3541067"/>
                </a:lnTo>
                <a:cubicBezTo>
                  <a:pt x="2456986" y="3620561"/>
                  <a:pt x="2392544" y="3685003"/>
                  <a:pt x="2313050" y="3685003"/>
                </a:cubicBezTo>
                <a:lnTo>
                  <a:pt x="1119467" y="3685003"/>
                </a:lnTo>
                <a:cubicBezTo>
                  <a:pt x="1039973" y="3685003"/>
                  <a:pt x="975531" y="3620561"/>
                  <a:pt x="975531" y="3541067"/>
                </a:cubicBezTo>
                <a:lnTo>
                  <a:pt x="975531" y="3262631"/>
                </a:lnTo>
                <a:cubicBezTo>
                  <a:pt x="398088" y="2987778"/>
                  <a:pt x="0" y="2398507"/>
                  <a:pt x="0" y="1716258"/>
                </a:cubicBezTo>
                <a:cubicBezTo>
                  <a:pt x="0" y="768395"/>
                  <a:pt x="768395" y="0"/>
                  <a:pt x="1716258" y="0"/>
                </a:cubicBezTo>
                <a:close/>
              </a:path>
            </a:pathLst>
          </a:custGeom>
          <a:blipFill dpi="0" rotWithShape="1">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0" name="角丸四角形 19"/>
          <p:cNvSpPr/>
          <p:nvPr/>
        </p:nvSpPr>
        <p:spPr>
          <a:xfrm>
            <a:off x="4189011" y="4874311"/>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1" name="角丸四角形 20"/>
          <p:cNvSpPr/>
          <p:nvPr/>
        </p:nvSpPr>
        <p:spPr>
          <a:xfrm>
            <a:off x="4189011" y="5088093"/>
            <a:ext cx="740599" cy="160867"/>
          </a:xfrm>
          <a:prstGeom prst="roundRect">
            <a:avLst>
              <a:gd name="adj" fmla="val 50000"/>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円/楕円 7"/>
          <p:cNvSpPr/>
          <p:nvPr/>
        </p:nvSpPr>
        <p:spPr>
          <a:xfrm>
            <a:off x="4369663" y="5206626"/>
            <a:ext cx="379291" cy="214811"/>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4" name="角丸四角形 23"/>
          <p:cNvSpPr/>
          <p:nvPr/>
        </p:nvSpPr>
        <p:spPr>
          <a:xfrm>
            <a:off x="5512754"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5" name="角丸四角形 24"/>
          <p:cNvSpPr/>
          <p:nvPr/>
        </p:nvSpPr>
        <p:spPr>
          <a:xfrm>
            <a:off x="3241438" y="342846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6" name="角丸四角形 25"/>
          <p:cNvSpPr/>
          <p:nvPr/>
        </p:nvSpPr>
        <p:spPr>
          <a:xfrm rot="5400000">
            <a:off x="4312396" y="1937285"/>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7" name="角丸四角形 26"/>
          <p:cNvSpPr/>
          <p:nvPr/>
        </p:nvSpPr>
        <p:spPr>
          <a:xfrm rot="2700000">
            <a:off x="3473548" y="2402772"/>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8" name="角丸四角形 27"/>
          <p:cNvSpPr/>
          <p:nvPr/>
        </p:nvSpPr>
        <p:spPr>
          <a:xfrm rot="8100000">
            <a:off x="5222618" y="2382651"/>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29" name="角丸四角形 28"/>
          <p:cNvSpPr/>
          <p:nvPr/>
        </p:nvSpPr>
        <p:spPr>
          <a:xfrm rot="2700000">
            <a:off x="5170376" y="4416813"/>
            <a:ext cx="493819" cy="120629"/>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0" name="角丸四角形 29"/>
          <p:cNvSpPr/>
          <p:nvPr/>
        </p:nvSpPr>
        <p:spPr>
          <a:xfrm rot="8100000">
            <a:off x="3516179" y="4396693"/>
            <a:ext cx="370299" cy="160867"/>
          </a:xfrm>
          <a:prstGeom prst="roundRect">
            <a:avLst>
              <a:gd name="adj" fmla="val 50000"/>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6" name="テキスト プレースホルダー 5"/>
          <p:cNvSpPr>
            <a:spLocks noGrp="1"/>
          </p:cNvSpPr>
          <p:nvPr>
            <p:ph type="body" sz="quarter" idx="20" hasCustomPrompt="1"/>
          </p:nvPr>
        </p:nvSpPr>
        <p:spPr>
          <a:xfrm>
            <a:off x="6073680" y="2019163"/>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7" name="テキスト プレースホルダー 5"/>
          <p:cNvSpPr>
            <a:spLocks noGrp="1"/>
          </p:cNvSpPr>
          <p:nvPr>
            <p:ph type="body" sz="quarter" idx="21" hasCustomPrompt="1"/>
          </p:nvPr>
        </p:nvSpPr>
        <p:spPr>
          <a:xfrm>
            <a:off x="6073680" y="2364726"/>
            <a:ext cx="2613127" cy="139921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38" name="テキスト プレースホルダー 5"/>
          <p:cNvSpPr>
            <a:spLocks noGrp="1"/>
          </p:cNvSpPr>
          <p:nvPr>
            <p:ph type="body" sz="quarter" idx="22" hasCustomPrompt="1"/>
          </p:nvPr>
        </p:nvSpPr>
        <p:spPr>
          <a:xfrm>
            <a:off x="457201" y="4111927"/>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39" name="テキスト プレースホルダー 5"/>
          <p:cNvSpPr>
            <a:spLocks noGrp="1"/>
          </p:cNvSpPr>
          <p:nvPr>
            <p:ph type="body" sz="quarter" idx="23" hasCustomPrompt="1"/>
          </p:nvPr>
        </p:nvSpPr>
        <p:spPr>
          <a:xfrm>
            <a:off x="457201" y="4457489"/>
            <a:ext cx="2599267" cy="1236853"/>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1" name="テキスト プレースホルダー 5"/>
          <p:cNvSpPr>
            <a:spLocks noGrp="1"/>
          </p:cNvSpPr>
          <p:nvPr>
            <p:ph type="body" sz="quarter" idx="24" hasCustomPrompt="1"/>
          </p:nvPr>
        </p:nvSpPr>
        <p:spPr>
          <a:xfrm>
            <a:off x="6073680" y="4114669"/>
            <a:ext cx="2613127" cy="431795"/>
          </a:xfrm>
        </p:spPr>
        <p:txBody>
          <a:bodyPr anchor="ctr">
            <a:noAutofit/>
          </a:bodyPr>
          <a:lstStyle>
            <a:lvl1pPr algn="l">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2" name="テキスト プレースホルダー 5"/>
          <p:cNvSpPr>
            <a:spLocks noGrp="1"/>
          </p:cNvSpPr>
          <p:nvPr>
            <p:ph type="body" sz="quarter" idx="25" hasCustomPrompt="1"/>
          </p:nvPr>
        </p:nvSpPr>
        <p:spPr>
          <a:xfrm>
            <a:off x="6073680" y="4460228"/>
            <a:ext cx="2613127" cy="1301847"/>
          </a:xfrm>
        </p:spPr>
        <p:txBody>
          <a:bodyPr anchor="t">
            <a:normAutofit/>
          </a:bodyPr>
          <a:lstStyle>
            <a:lvl1pPr algn="l">
              <a:lnSpc>
                <a:spcPct val="130000"/>
              </a:lnSpc>
              <a:defRPr sz="1100" baseline="0">
                <a:solidFill>
                  <a:schemeClr val="tx2"/>
                </a:solidFill>
              </a:defRPr>
            </a:lvl1pPr>
          </a:lstStyle>
          <a:p>
            <a:pPr lvl="0"/>
            <a:r>
              <a:rPr kumimoji="1" lang="en-US" altLang="ja-JP" dirty="0"/>
              <a:t>Text Here</a:t>
            </a:r>
            <a:endParaRPr kumimoji="1" lang="ja-JP" altLang="en-US" dirty="0"/>
          </a:p>
        </p:txBody>
      </p:sp>
      <p:sp>
        <p:nvSpPr>
          <p:cNvPr id="43" name="テキスト プレースホルダー 5"/>
          <p:cNvSpPr>
            <a:spLocks noGrp="1"/>
          </p:cNvSpPr>
          <p:nvPr>
            <p:ph type="body" sz="quarter" idx="26" hasCustomPrompt="1"/>
          </p:nvPr>
        </p:nvSpPr>
        <p:spPr>
          <a:xfrm>
            <a:off x="457201" y="2031290"/>
            <a:ext cx="2599267" cy="431795"/>
          </a:xfrm>
        </p:spPr>
        <p:txBody>
          <a:bodyPr anchor="ctr">
            <a:noAutofit/>
          </a:bodyPr>
          <a:lstStyle>
            <a:lvl1pPr algn="r">
              <a:defRPr sz="2000" i="0" baseline="0">
                <a:solidFill>
                  <a:schemeClr val="accent2">
                    <a:lumMod val="75000"/>
                  </a:schemeClr>
                </a:solidFill>
                <a:effectLst>
                  <a:innerShdw blurRad="63500" dist="50800" dir="18900000">
                    <a:prstClr val="black">
                      <a:alpha val="50000"/>
                    </a:prstClr>
                  </a:innerShdw>
                </a:effectLst>
                <a:latin typeface="+mj-lt"/>
              </a:defRPr>
            </a:lvl1pPr>
          </a:lstStyle>
          <a:p>
            <a:pPr lvl="0"/>
            <a:r>
              <a:rPr kumimoji="1" lang="en-US" altLang="ja-JP" dirty="0"/>
              <a:t>HEADING GOES HERE</a:t>
            </a:r>
            <a:endParaRPr kumimoji="1" lang="ja-JP" altLang="en-US" dirty="0"/>
          </a:p>
        </p:txBody>
      </p:sp>
      <p:sp>
        <p:nvSpPr>
          <p:cNvPr id="44" name="テキスト プレースホルダー 5"/>
          <p:cNvSpPr>
            <a:spLocks noGrp="1"/>
          </p:cNvSpPr>
          <p:nvPr>
            <p:ph type="body" sz="quarter" idx="27" hasCustomPrompt="1"/>
          </p:nvPr>
        </p:nvSpPr>
        <p:spPr>
          <a:xfrm>
            <a:off x="457201" y="2376850"/>
            <a:ext cx="2599267" cy="1387091"/>
          </a:xfrm>
        </p:spPr>
        <p:txBody>
          <a:bodyPr anchor="t">
            <a:normAutofit/>
          </a:bodyPr>
          <a:lstStyle>
            <a:lvl1pPr algn="r">
              <a:lnSpc>
                <a:spcPct val="130000"/>
              </a:lnSpc>
              <a:defRPr sz="1100" baseline="0">
                <a:solidFill>
                  <a:schemeClr val="tx2"/>
                </a:solidFill>
              </a:defRPr>
            </a:lvl1pPr>
          </a:lstStyle>
          <a:p>
            <a:pPr lvl="0"/>
            <a:r>
              <a:rPr kumimoji="1" lang="en-US" altLang="ja-JP" dirty="0"/>
              <a:t>Text Here</a:t>
            </a:r>
            <a:endParaRPr kumimoji="1" lang="ja-JP" altLang="en-US" dirty="0"/>
          </a:p>
        </p:txBody>
      </p:sp>
      <p:cxnSp>
        <p:nvCxnSpPr>
          <p:cNvPr id="45" name="直線コネクタ 44"/>
          <p:cNvCxnSpPr>
            <a:stCxn id="21" idx="1"/>
            <a:endCxn id="38" idx="3"/>
          </p:cNvCxnSpPr>
          <p:nvPr/>
        </p:nvCxnSpPr>
        <p:spPr>
          <a:xfrm rot="10800000">
            <a:off x="3056474" y="4327825"/>
            <a:ext cx="1132537" cy="840703"/>
          </a:xfrm>
          <a:prstGeom prst="bentConnector3">
            <a:avLst>
              <a:gd name="adj1" fmla="val 7354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a:endCxn id="43" idx="3"/>
          </p:cNvCxnSpPr>
          <p:nvPr/>
        </p:nvCxnSpPr>
        <p:spPr>
          <a:xfrm rot="10800000">
            <a:off x="3056473" y="2247187"/>
            <a:ext cx="533071" cy="203771"/>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直線コネクタ 52"/>
          <p:cNvCxnSpPr>
            <a:endCxn id="36" idx="1"/>
          </p:cNvCxnSpPr>
          <p:nvPr/>
        </p:nvCxnSpPr>
        <p:spPr>
          <a:xfrm flipV="1">
            <a:off x="5307686" y="2235059"/>
            <a:ext cx="765995" cy="699148"/>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stCxn id="20" idx="3"/>
            <a:endCxn id="41" idx="1"/>
          </p:cNvCxnSpPr>
          <p:nvPr/>
        </p:nvCxnSpPr>
        <p:spPr>
          <a:xfrm flipV="1">
            <a:off x="4929608" y="4330566"/>
            <a:ext cx="1144071" cy="624179"/>
          </a:xfrm>
          <a:prstGeom prst="bentConnector3">
            <a:avLst>
              <a:gd name="adj1" fmla="val 78857"/>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テキスト プレースホルダー 5"/>
          <p:cNvSpPr>
            <a:spLocks noGrp="1"/>
          </p:cNvSpPr>
          <p:nvPr>
            <p:ph type="body" sz="quarter" idx="28" hasCustomPrompt="1"/>
          </p:nvPr>
        </p:nvSpPr>
        <p:spPr>
          <a:xfrm>
            <a:off x="3791162" y="3273982"/>
            <a:ext cx="1548987" cy="442383"/>
          </a:xfrm>
          <a:prstGeom prst="rect">
            <a:avLst/>
          </a:prstGeom>
        </p:spPr>
        <p:txBody>
          <a:bodyPr anchor="ctr">
            <a:noAutofit/>
          </a:bodyPr>
          <a:lstStyle>
            <a:lvl1pPr algn="ctr">
              <a:lnSpc>
                <a:spcPct val="100000"/>
              </a:lnSpc>
              <a:spcBef>
                <a:spcPts val="0"/>
              </a:spcBef>
              <a:defRPr sz="27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3424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right)">
                                      <p:cBhvr>
                                        <p:cTn id="21" dur="500"/>
                                        <p:tgtEl>
                                          <p:spTgt spid="45"/>
                                        </p:tgtEl>
                                      </p:cBhvr>
                                    </p:animEffect>
                                  </p:childTnLst>
                                </p:cTn>
                              </p:par>
                            </p:childTnLst>
                          </p:cTn>
                        </p:par>
                        <p:par>
                          <p:cTn id="22" fill="hold">
                            <p:stCondLst>
                              <p:cond delay="1500"/>
                            </p:stCondLst>
                            <p:childTnLst>
                              <p:par>
                                <p:cTn id="23" presetID="2" presetClass="entr" presetSubtype="8" decel="100000" fill="hold" grpId="0" nodeType="afterEffect">
                                  <p:stCondLst>
                                    <p:cond delay="0"/>
                                  </p:stCondLst>
                                  <p:childTnLst>
                                    <p:set>
                                      <p:cBhvr>
                                        <p:cTn id="24" dur="1" fill="hold">
                                          <p:stCondLst>
                                            <p:cond delay="0"/>
                                          </p:stCondLst>
                                        </p:cTn>
                                        <p:tgtEl>
                                          <p:spTgt spid="38">
                                            <p:txEl>
                                              <p:pRg st="0" end="0"/>
                                            </p:txEl>
                                          </p:spTgt>
                                        </p:tgtEl>
                                        <p:attrNameLst>
                                          <p:attrName>style.visibility</p:attrName>
                                        </p:attrNameLst>
                                      </p:cBhvr>
                                      <p:to>
                                        <p:strVal val="visible"/>
                                      </p:to>
                                    </p:set>
                                    <p:anim calcmode="lin" valueType="num">
                                      <p:cBhvr additive="base">
                                        <p:cTn id="25" dur="500" fill="hold"/>
                                        <p:tgtEl>
                                          <p:spTgt spid="38">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8" decel="100000" fill="hold" grpId="0" nodeType="withEffect">
                                  <p:stCondLst>
                                    <p:cond delay="1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2100"/>
                            </p:stCondLst>
                            <p:childTnLst>
                              <p:par>
                                <p:cTn id="32" presetID="2" presetClass="entr" presetSubtype="4" decel="100000" fill="hold" grpId="0" nodeType="afterEffect">
                                  <p:stCondLst>
                                    <p:cond delay="25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850"/>
                            </p:stCondLst>
                            <p:childTnLst>
                              <p:par>
                                <p:cTn id="37" presetID="22" presetClass="entr" presetSubtype="8" fill="hold" nodeType="after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wipe(left)">
                                      <p:cBhvr>
                                        <p:cTn id="39" dur="500"/>
                                        <p:tgtEl>
                                          <p:spTgt spid="57"/>
                                        </p:tgtEl>
                                      </p:cBhvr>
                                    </p:animEffect>
                                  </p:childTnLst>
                                </p:cTn>
                              </p:par>
                            </p:childTnLst>
                          </p:cTn>
                        </p:par>
                        <p:par>
                          <p:cTn id="40" fill="hold">
                            <p:stCondLst>
                              <p:cond delay="3350"/>
                            </p:stCondLst>
                            <p:childTnLst>
                              <p:par>
                                <p:cTn id="41" presetID="2" presetClass="entr" presetSubtype="2" decel="100000" fill="hold" grpId="0" nodeType="afterEffect">
                                  <p:stCondLst>
                                    <p:cond delay="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41">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100"/>
                                  </p:stCondLst>
                                  <p:childTnLst>
                                    <p:set>
                                      <p:cBhvr>
                                        <p:cTn id="46" dur="1" fill="hold">
                                          <p:stCondLst>
                                            <p:cond delay="0"/>
                                          </p:stCondLst>
                                        </p:cTn>
                                        <p:tgtEl>
                                          <p:spTgt spid="42"/>
                                        </p:tgtEl>
                                        <p:attrNameLst>
                                          <p:attrName>style.visibility</p:attrName>
                                        </p:attrNameLst>
                                      </p:cBhvr>
                                      <p:to>
                                        <p:strVal val="visible"/>
                                      </p:to>
                                    </p:set>
                                    <p:anim calcmode="lin" valueType="num">
                                      <p:cBhvr additive="base">
                                        <p:cTn id="47" dur="500" fill="hold"/>
                                        <p:tgtEl>
                                          <p:spTgt spid="42"/>
                                        </p:tgtEl>
                                        <p:attrNameLst>
                                          <p:attrName>ppt_x</p:attrName>
                                        </p:attrNameLst>
                                      </p:cBhvr>
                                      <p:tavLst>
                                        <p:tav tm="0">
                                          <p:val>
                                            <p:strVal val="1+#ppt_w/2"/>
                                          </p:val>
                                        </p:tav>
                                        <p:tav tm="100000">
                                          <p:val>
                                            <p:strVal val="#ppt_x"/>
                                          </p:val>
                                        </p:tav>
                                      </p:tavLst>
                                    </p:anim>
                                    <p:anim calcmode="lin" valueType="num">
                                      <p:cBhvr additive="base">
                                        <p:cTn id="48" dur="500" fill="hold"/>
                                        <p:tgtEl>
                                          <p:spTgt spid="42"/>
                                        </p:tgtEl>
                                        <p:attrNameLst>
                                          <p:attrName>ppt_y</p:attrName>
                                        </p:attrNameLst>
                                      </p:cBhvr>
                                      <p:tavLst>
                                        <p:tav tm="0">
                                          <p:val>
                                            <p:strVal val="#ppt_y"/>
                                          </p:val>
                                        </p:tav>
                                        <p:tav tm="100000">
                                          <p:val>
                                            <p:strVal val="#ppt_y"/>
                                          </p:val>
                                        </p:tav>
                                      </p:tavLst>
                                    </p:anim>
                                  </p:childTnLst>
                                </p:cTn>
                              </p:par>
                            </p:childTnLst>
                          </p:cTn>
                        </p:par>
                        <p:par>
                          <p:cTn id="49" fill="hold">
                            <p:stCondLst>
                              <p:cond delay="3950"/>
                            </p:stCondLst>
                            <p:childTnLst>
                              <p:par>
                                <p:cTn id="50" presetID="2" presetClass="entr" presetSubtype="1" decel="100000" fill="hold" grpId="0" nodeType="afterEffect">
                                  <p:stCondLst>
                                    <p:cond delay="25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750" fill="hold"/>
                                        <p:tgtEl>
                                          <p:spTgt spid="6"/>
                                        </p:tgtEl>
                                        <p:attrNameLst>
                                          <p:attrName>ppt_x</p:attrName>
                                        </p:attrNameLst>
                                      </p:cBhvr>
                                      <p:tavLst>
                                        <p:tav tm="0">
                                          <p:val>
                                            <p:strVal val="#ppt_x"/>
                                          </p:val>
                                        </p:tav>
                                        <p:tav tm="100000">
                                          <p:val>
                                            <p:strVal val="#ppt_x"/>
                                          </p:val>
                                        </p:tav>
                                      </p:tavLst>
                                    </p:anim>
                                    <p:anim calcmode="lin" valueType="num">
                                      <p:cBhvr additive="base">
                                        <p:cTn id="53" dur="750" fill="hold"/>
                                        <p:tgtEl>
                                          <p:spTgt spid="6"/>
                                        </p:tgtEl>
                                        <p:attrNameLst>
                                          <p:attrName>ppt_y</p:attrName>
                                        </p:attrNameLst>
                                      </p:cBhvr>
                                      <p:tavLst>
                                        <p:tav tm="0">
                                          <p:val>
                                            <p:strVal val="0-#ppt_h/2"/>
                                          </p:val>
                                        </p:tav>
                                        <p:tav tm="100000">
                                          <p:val>
                                            <p:strVal val="#ppt_y"/>
                                          </p:val>
                                        </p:tav>
                                      </p:tavLst>
                                    </p:anim>
                                  </p:childTnLst>
                                </p:cTn>
                              </p:par>
                            </p:childTnLst>
                          </p:cTn>
                        </p:par>
                        <p:par>
                          <p:cTn id="54" fill="hold">
                            <p:stCondLst>
                              <p:cond delay="4950"/>
                            </p:stCondLst>
                            <p:childTnLst>
                              <p:par>
                                <p:cTn id="55" presetID="22" presetClass="entr" presetSubtype="8" fill="hold"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par>
                          <p:cTn id="58" fill="hold">
                            <p:stCondLst>
                              <p:cond delay="5450"/>
                            </p:stCondLst>
                            <p:childTnLst>
                              <p:par>
                                <p:cTn id="59" presetID="2" presetClass="entr" presetSubtype="2" decel="100000" fill="hold" grpId="0" nodeType="afterEffect">
                                  <p:stCondLst>
                                    <p:cond delay="0"/>
                                  </p:stCondLst>
                                  <p:childTnLst>
                                    <p:set>
                                      <p:cBhvr>
                                        <p:cTn id="60" dur="1" fill="hold">
                                          <p:stCondLst>
                                            <p:cond delay="0"/>
                                          </p:stCondLst>
                                        </p:cTn>
                                        <p:tgtEl>
                                          <p:spTgt spid="36">
                                            <p:txEl>
                                              <p:pRg st="0" end="0"/>
                                            </p:txEl>
                                          </p:spTgt>
                                        </p:tgtEl>
                                        <p:attrNameLst>
                                          <p:attrName>style.visibility</p:attrName>
                                        </p:attrNameLst>
                                      </p:cBhvr>
                                      <p:to>
                                        <p:strVal val="visible"/>
                                      </p:to>
                                    </p:set>
                                    <p:anim calcmode="lin" valueType="num">
                                      <p:cBhvr additive="base">
                                        <p:cTn id="61"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3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2" decel="100000" fill="hold" grpId="0" nodeType="withEffect">
                                  <p:stCondLst>
                                    <p:cond delay="10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1+#ppt_w/2"/>
                                          </p:val>
                                        </p:tav>
                                        <p:tav tm="100000">
                                          <p:val>
                                            <p:strVal val="#ppt_x"/>
                                          </p:val>
                                        </p:tav>
                                      </p:tavLst>
                                    </p:anim>
                                    <p:anim calcmode="lin" valueType="num">
                                      <p:cBhvr additive="base">
                                        <p:cTn id="66" dur="500" fill="hold"/>
                                        <p:tgtEl>
                                          <p:spTgt spid="37"/>
                                        </p:tgtEl>
                                        <p:attrNameLst>
                                          <p:attrName>ppt_y</p:attrName>
                                        </p:attrNameLst>
                                      </p:cBhvr>
                                      <p:tavLst>
                                        <p:tav tm="0">
                                          <p:val>
                                            <p:strVal val="#ppt_y"/>
                                          </p:val>
                                        </p:tav>
                                        <p:tav tm="100000">
                                          <p:val>
                                            <p:strVal val="#ppt_y"/>
                                          </p:val>
                                        </p:tav>
                                      </p:tavLst>
                                    </p:anim>
                                  </p:childTnLst>
                                </p:cTn>
                              </p:par>
                            </p:childTnLst>
                          </p:cTn>
                        </p:par>
                        <p:par>
                          <p:cTn id="67" fill="hold">
                            <p:stCondLst>
                              <p:cond delay="6050"/>
                            </p:stCondLst>
                            <p:childTnLst>
                              <p:par>
                                <p:cTn id="68" presetID="10" presetClass="entr" presetSubtype="0" fill="hold" grpId="0" nodeType="after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par>
                                <p:cTn id="71" presetID="10" presetClass="entr" presetSubtype="0" fill="hold" grpId="0" nodeType="withEffect">
                                  <p:stCondLst>
                                    <p:cond delay="1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20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par>
                                <p:cTn id="77" presetID="10" presetClass="entr" presetSubtype="0" fill="hold" grpId="0" nodeType="withEffect">
                                  <p:stCondLst>
                                    <p:cond delay="3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4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par>
                                <p:cTn id="86" presetID="10" presetClass="entr" presetSubtype="0" fill="hold" grpId="0" nodeType="withEffect">
                                  <p:stCondLst>
                                    <p:cond delay="600"/>
                                  </p:stCondLst>
                                  <p:childTnLst>
                                    <p:set>
                                      <p:cBhvr>
                                        <p:cTn id="87" dur="1" fill="hold">
                                          <p:stCondLst>
                                            <p:cond delay="0"/>
                                          </p:stCondLst>
                                        </p:cTn>
                                        <p:tgtEl>
                                          <p:spTgt spid="27"/>
                                        </p:tgtEl>
                                        <p:attrNameLst>
                                          <p:attrName>style.visibility</p:attrName>
                                        </p:attrNameLst>
                                      </p:cBhvr>
                                      <p:to>
                                        <p:strVal val="visible"/>
                                      </p:to>
                                    </p:set>
                                    <p:animEffect transition="in" filter="fade">
                                      <p:cBhvr>
                                        <p:cTn id="88" dur="500"/>
                                        <p:tgtEl>
                                          <p:spTgt spid="27"/>
                                        </p:tgtEl>
                                      </p:cBhvr>
                                    </p:animEffect>
                                  </p:childTnLst>
                                </p:cTn>
                              </p:par>
                            </p:childTnLst>
                          </p:cTn>
                        </p:par>
                        <p:par>
                          <p:cTn id="89" fill="hold">
                            <p:stCondLst>
                              <p:cond delay="7150"/>
                            </p:stCondLst>
                            <p:childTnLst>
                              <p:par>
                                <p:cTn id="90" presetID="22" presetClass="entr" presetSubtype="2" fill="hold" nodeType="after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wipe(right)">
                                      <p:cBhvr>
                                        <p:cTn id="92" dur="500"/>
                                        <p:tgtEl>
                                          <p:spTgt spid="47"/>
                                        </p:tgtEl>
                                      </p:cBhvr>
                                    </p:animEffect>
                                  </p:childTnLst>
                                </p:cTn>
                              </p:par>
                            </p:childTnLst>
                          </p:cTn>
                        </p:par>
                        <p:par>
                          <p:cTn id="93" fill="hold">
                            <p:stCondLst>
                              <p:cond delay="7650"/>
                            </p:stCondLst>
                            <p:childTnLst>
                              <p:par>
                                <p:cTn id="94" presetID="2" presetClass="entr" presetSubtype="8" decel="100000" fill="hold" grpId="0" nodeType="afterEffect">
                                  <p:stCondLst>
                                    <p:cond delay="0"/>
                                  </p:stCondLst>
                                  <p:childTnLst>
                                    <p:set>
                                      <p:cBhvr>
                                        <p:cTn id="95" dur="1" fill="hold">
                                          <p:stCondLst>
                                            <p:cond delay="0"/>
                                          </p:stCondLst>
                                        </p:cTn>
                                        <p:tgtEl>
                                          <p:spTgt spid="43">
                                            <p:txEl>
                                              <p:pRg st="0" end="0"/>
                                            </p:txEl>
                                          </p:spTgt>
                                        </p:tgtEl>
                                        <p:attrNameLst>
                                          <p:attrName>style.visibility</p:attrName>
                                        </p:attrNameLst>
                                      </p:cBhvr>
                                      <p:to>
                                        <p:strVal val="visible"/>
                                      </p:to>
                                    </p:set>
                                    <p:anim calcmode="lin" valueType="num">
                                      <p:cBhvr additive="base">
                                        <p:cTn id="96" dur="500" fill="hold"/>
                                        <p:tgtEl>
                                          <p:spTgt spid="43">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43">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10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childTnLst>
                          </p:cTn>
                        </p:par>
                        <p:par>
                          <p:cTn id="102" fill="hold">
                            <p:stCondLst>
                              <p:cond delay="8250"/>
                            </p:stCondLst>
                            <p:childTnLst>
                              <p:par>
                                <p:cTn id="103" presetID="49" presetClass="entr" presetSubtype="0" decel="100000" fill="hold" grpId="0" nodeType="afterEffect">
                                  <p:stCondLst>
                                    <p:cond delay="0"/>
                                  </p:stCondLst>
                                  <p:childTnLst>
                                    <p:set>
                                      <p:cBhvr>
                                        <p:cTn id="104" dur="1" fill="hold">
                                          <p:stCondLst>
                                            <p:cond delay="0"/>
                                          </p:stCondLst>
                                        </p:cTn>
                                        <p:tgtEl>
                                          <p:spTgt spid="70">
                                            <p:txEl>
                                              <p:pRg st="0" end="0"/>
                                            </p:txEl>
                                          </p:spTgt>
                                        </p:tgtEl>
                                        <p:attrNameLst>
                                          <p:attrName>style.visibility</p:attrName>
                                        </p:attrNameLst>
                                      </p:cBhvr>
                                      <p:to>
                                        <p:strVal val="visible"/>
                                      </p:to>
                                    </p:set>
                                    <p:anim calcmode="lin" valueType="num">
                                      <p:cBhvr>
                                        <p:cTn id="105" dur="5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70">
                                            <p:txEl>
                                              <p:pRg st="0" end="0"/>
                                            </p:txEl>
                                          </p:spTgt>
                                        </p:tgtEl>
                                        <p:attrNameLst>
                                          <p:attrName>ppt_h</p:attrName>
                                        </p:attrNameLst>
                                      </p:cBhvr>
                                      <p:tavLst>
                                        <p:tav tm="0">
                                          <p:val>
                                            <p:fltVal val="0"/>
                                          </p:val>
                                        </p:tav>
                                        <p:tav tm="100000">
                                          <p:val>
                                            <p:strVal val="#ppt_h"/>
                                          </p:val>
                                        </p:tav>
                                      </p:tavLst>
                                    </p:anim>
                                    <p:anim calcmode="lin" valueType="num">
                                      <p:cBhvr>
                                        <p:cTn id="107" dur="500" fill="hold"/>
                                        <p:tgtEl>
                                          <p:spTgt spid="70">
                                            <p:txEl>
                                              <p:pRg st="0" end="0"/>
                                            </p:txEl>
                                          </p:spTgt>
                                        </p:tgtEl>
                                        <p:attrNameLst>
                                          <p:attrName>style.rotation</p:attrName>
                                        </p:attrNameLst>
                                      </p:cBhvr>
                                      <p:tavLst>
                                        <p:tav tm="0">
                                          <p:val>
                                            <p:fltVal val="360"/>
                                          </p:val>
                                        </p:tav>
                                        <p:tav tm="100000">
                                          <p:val>
                                            <p:fltVal val="0"/>
                                          </p:val>
                                        </p:tav>
                                      </p:tavLst>
                                    </p:anim>
                                    <p:animEffect transition="in" filter="fade">
                                      <p:cBhvr>
                                        <p:cTn id="108"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6" grpId="0" animBg="1"/>
      <p:bldP spid="20" grpId="0" animBg="1"/>
      <p:bldP spid="21" grpId="0" animBg="1"/>
      <p:bldP spid="8" grpId="0" animBg="1"/>
      <p:bldP spid="24" grpId="0" animBg="1"/>
      <p:bldP spid="25" grpId="0" animBg="1"/>
      <p:bldP spid="26" grpId="0" animBg="1"/>
      <p:bldP spid="27" grpId="0" animBg="1"/>
      <p:bldP spid="28" grpId="0" animBg="1"/>
      <p:bldP spid="29" grpId="0" animBg="1"/>
      <p:bldP spid="30" grpId="0" animBg="1"/>
      <p:bldP spid="36" grpId="0" build="p">
        <p:tmplLst>
          <p:tmpl lvl="1">
            <p:tnLst>
              <p:par>
                <p:cTn presetID="2" presetClass="entr" presetSubtype="2"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p:tmplLst>
          <p:tmpl>
            <p:tnLst>
              <p:par>
                <p:cTn presetID="2" presetClass="entr" presetSubtype="2" decel="100000" fill="hold" nodeType="withEffect">
                  <p:stCondLst>
                    <p:cond delay="10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build="p">
        <p:tmplLst>
          <p:tmpl lvl="1">
            <p:tnLst>
              <p:par>
                <p:cTn presetID="2" presetClass="entr" presetSubtype="8"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0-#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p:tmplLst>
          <p:tmpl>
            <p:tnLst>
              <p:par>
                <p:cTn presetID="2" presetClass="entr" presetSubtype="8" decel="100000" fill="hold" nodeType="withEffect">
                  <p:stCondLst>
                    <p:cond delay="1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1" grpId="0" build="p">
        <p:tmplLst>
          <p:tmpl lvl="1">
            <p:tnLst>
              <p:par>
                <p:cTn presetID="2" presetClass="entr" presetSubtype="2" decel="10000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p:tmplLst>
          <p:tmpl>
            <p:tnLst>
              <p:par>
                <p:cTn presetID="2" presetClass="entr" presetSubtype="2" decel="100000" fill="hold" nodeType="withEffect">
                  <p:stCondLst>
                    <p:cond delay="1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8" decel="10000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0-#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p:tmplLst>
          <p:tmpl>
            <p:tnLst>
              <p:par>
                <p:cTn presetID="2" presetClass="entr" presetSubtype="8" decel="100000" fill="hold" nodeType="withEffect">
                  <p:stCondLst>
                    <p:cond delay="10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70" grpId="0" build="p">
        <p:tmplLst>
          <p:tmpl lvl="1">
            <p:tnLst>
              <p:par>
                <p:cTn presetID="49" presetClass="entr" presetSubtype="0" decel="10000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500" fill="hold"/>
                        <p:tgtEl>
                          <p:spTgt spid="70"/>
                        </p:tgtEl>
                        <p:attrNameLst>
                          <p:attrName>ppt_w</p:attrName>
                        </p:attrNameLst>
                      </p:cBhvr>
                      <p:tavLst>
                        <p:tav tm="0">
                          <p:val>
                            <p:fltVal val="0"/>
                          </p:val>
                        </p:tav>
                        <p:tav tm="100000">
                          <p:val>
                            <p:strVal val="#ppt_w"/>
                          </p:val>
                        </p:tav>
                      </p:tavLst>
                    </p:anim>
                    <p:anim calcmode="lin" valueType="num">
                      <p:cBhvr>
                        <p:cTn dur="500" fill="hold"/>
                        <p:tgtEl>
                          <p:spTgt spid="70"/>
                        </p:tgtEl>
                        <p:attrNameLst>
                          <p:attrName>ppt_h</p:attrName>
                        </p:attrNameLst>
                      </p:cBhvr>
                      <p:tavLst>
                        <p:tav tm="0">
                          <p:val>
                            <p:fltVal val="0"/>
                          </p:val>
                        </p:tav>
                        <p:tav tm="100000">
                          <p:val>
                            <p:strVal val="#ppt_h"/>
                          </p:val>
                        </p:tav>
                      </p:tavLst>
                    </p:anim>
                    <p:anim calcmode="lin" valueType="num">
                      <p:cBhvr>
                        <p:cTn dur="500" fill="hold"/>
                        <p:tgtEl>
                          <p:spTgt spid="70"/>
                        </p:tgtEl>
                        <p:attrNameLst>
                          <p:attrName>style.rotation</p:attrName>
                        </p:attrNameLst>
                      </p:cBhvr>
                      <p:tavLst>
                        <p:tav tm="0">
                          <p:val>
                            <p:fltVal val="360"/>
                          </p:val>
                        </p:tav>
                        <p:tav tm="100000">
                          <p:val>
                            <p:fltVal val="0"/>
                          </p:val>
                        </p:tav>
                      </p:tavLst>
                    </p:anim>
                    <p:animEffect transition="in" filter="fade">
                      <p:cBhvr>
                        <p:cTn dur="500"/>
                        <p:tgtEl>
                          <p:spTgt spid="70"/>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ree Diagram">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7" name="正方形/長方形 6"/>
          <p:cNvSpPr/>
          <p:nvPr/>
        </p:nvSpPr>
        <p:spPr>
          <a:xfrm>
            <a:off x="502913" y="3458394"/>
            <a:ext cx="2162453" cy="761723"/>
          </a:xfrm>
          <a:prstGeom prst="rect">
            <a:avLst/>
          </a:prstGeom>
          <a:blipFill dpi="0" rotWithShape="0">
            <a:blip r:embed="rId2"/>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8" name="正方形/長方形 7"/>
          <p:cNvSpPr/>
          <p:nvPr/>
        </p:nvSpPr>
        <p:spPr>
          <a:xfrm>
            <a:off x="593942" y="3574037"/>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34" name="テキスト プレースホルダー 5"/>
          <p:cNvSpPr>
            <a:spLocks noGrp="1"/>
          </p:cNvSpPr>
          <p:nvPr>
            <p:ph type="body" sz="quarter" idx="28" hasCustomPrompt="1"/>
          </p:nvPr>
        </p:nvSpPr>
        <p:spPr>
          <a:xfrm>
            <a:off x="713899" y="3618064"/>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0" name="正方形/長方形 49"/>
          <p:cNvSpPr/>
          <p:nvPr/>
        </p:nvSpPr>
        <p:spPr>
          <a:xfrm>
            <a:off x="3490781" y="2386979"/>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1" name="正方形/長方形 50"/>
          <p:cNvSpPr/>
          <p:nvPr/>
        </p:nvSpPr>
        <p:spPr>
          <a:xfrm>
            <a:off x="3581803" y="2502622"/>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2" name="テキスト プレースホルダー 5"/>
          <p:cNvSpPr>
            <a:spLocks noGrp="1"/>
          </p:cNvSpPr>
          <p:nvPr>
            <p:ph type="body" sz="quarter" idx="29" hasCustomPrompt="1"/>
          </p:nvPr>
        </p:nvSpPr>
        <p:spPr>
          <a:xfrm>
            <a:off x="3701759" y="2546648"/>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6" name="正方形/長方形 55"/>
          <p:cNvSpPr/>
          <p:nvPr/>
        </p:nvSpPr>
        <p:spPr>
          <a:xfrm>
            <a:off x="3490781" y="4539661"/>
            <a:ext cx="2162453" cy="761723"/>
          </a:xfrm>
          <a:prstGeom prst="rect">
            <a:avLst/>
          </a:prstGeom>
          <a:blipFill dpi="0" rotWithShape="0">
            <a:blip r:embed="rId3"/>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7" name="正方形/長方形 56"/>
          <p:cNvSpPr/>
          <p:nvPr/>
        </p:nvSpPr>
        <p:spPr>
          <a:xfrm>
            <a:off x="3581803" y="4655304"/>
            <a:ext cx="1980409" cy="530437"/>
          </a:xfrm>
          <a:prstGeom prst="rect">
            <a:avLst/>
          </a:prstGeom>
          <a:noFill/>
          <a:ln w="28575">
            <a:solidFill>
              <a:schemeClr val="bg1">
                <a:lumMod val="9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58" name="テキスト プレースホルダー 5"/>
          <p:cNvSpPr>
            <a:spLocks noGrp="1"/>
          </p:cNvSpPr>
          <p:nvPr>
            <p:ph type="body" sz="quarter" idx="30" hasCustomPrompt="1"/>
          </p:nvPr>
        </p:nvSpPr>
        <p:spPr>
          <a:xfrm>
            <a:off x="3701759" y="4699328"/>
            <a:ext cx="1740495" cy="442383"/>
          </a:xfrm>
          <a:prstGeom prst="rect">
            <a:avLst/>
          </a:prstGeom>
        </p:spPr>
        <p:txBody>
          <a:bodyPr anchor="ctr">
            <a:noAutofit/>
          </a:bodyPr>
          <a:lstStyle>
            <a:lvl1pPr algn="ctr">
              <a:lnSpc>
                <a:spcPct val="100000"/>
              </a:lnSpc>
              <a:spcBef>
                <a:spcPts val="0"/>
              </a:spcBef>
              <a:defRPr sz="2000" i="0" baseline="0">
                <a:solidFill>
                  <a:schemeClr val="bg1"/>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59" name="正方形/長方形 58"/>
          <p:cNvSpPr/>
          <p:nvPr/>
        </p:nvSpPr>
        <p:spPr>
          <a:xfrm>
            <a:off x="6329894" y="184404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1" name="テキスト プレースホルダー 5"/>
          <p:cNvSpPr>
            <a:spLocks noGrp="1"/>
          </p:cNvSpPr>
          <p:nvPr>
            <p:ph type="body" sz="quarter" idx="31" hasCustomPrompt="1"/>
          </p:nvPr>
        </p:nvSpPr>
        <p:spPr>
          <a:xfrm>
            <a:off x="6416590" y="1890944"/>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2" name="正方形/長方形 61"/>
          <p:cNvSpPr/>
          <p:nvPr/>
        </p:nvSpPr>
        <p:spPr>
          <a:xfrm>
            <a:off x="6329894" y="249299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3" name="テキスト プレースホルダー 5"/>
          <p:cNvSpPr>
            <a:spLocks noGrp="1"/>
          </p:cNvSpPr>
          <p:nvPr>
            <p:ph type="body" sz="quarter" idx="32" hasCustomPrompt="1"/>
          </p:nvPr>
        </p:nvSpPr>
        <p:spPr>
          <a:xfrm>
            <a:off x="6416590" y="253989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4" name="正方形/長方形 63"/>
          <p:cNvSpPr/>
          <p:nvPr/>
        </p:nvSpPr>
        <p:spPr>
          <a:xfrm>
            <a:off x="6329894" y="313185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5" name="テキスト プレースホルダー 5"/>
          <p:cNvSpPr>
            <a:spLocks noGrp="1"/>
          </p:cNvSpPr>
          <p:nvPr>
            <p:ph type="body" sz="quarter" idx="33" hasCustomPrompt="1"/>
          </p:nvPr>
        </p:nvSpPr>
        <p:spPr>
          <a:xfrm>
            <a:off x="6416590" y="3178752"/>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6" name="正方形/長方形 65"/>
          <p:cNvSpPr/>
          <p:nvPr/>
        </p:nvSpPr>
        <p:spPr>
          <a:xfrm>
            <a:off x="6329894" y="3999127"/>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7" name="テキスト プレースホルダー 5"/>
          <p:cNvSpPr>
            <a:spLocks noGrp="1"/>
          </p:cNvSpPr>
          <p:nvPr>
            <p:ph type="body" sz="quarter" idx="34" hasCustomPrompt="1"/>
          </p:nvPr>
        </p:nvSpPr>
        <p:spPr>
          <a:xfrm>
            <a:off x="6416590" y="4046023"/>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68" name="正方形/長方形 67"/>
          <p:cNvSpPr/>
          <p:nvPr/>
        </p:nvSpPr>
        <p:spPr>
          <a:xfrm>
            <a:off x="6329894" y="464807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69" name="テキスト プレースホルダー 5"/>
          <p:cNvSpPr>
            <a:spLocks noGrp="1"/>
          </p:cNvSpPr>
          <p:nvPr>
            <p:ph type="body" sz="quarter" idx="35" hasCustomPrompt="1"/>
          </p:nvPr>
        </p:nvSpPr>
        <p:spPr>
          <a:xfrm>
            <a:off x="6416590" y="4694971"/>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sp>
        <p:nvSpPr>
          <p:cNvPr id="70" name="正方形/長方形 69"/>
          <p:cNvSpPr/>
          <p:nvPr/>
        </p:nvSpPr>
        <p:spPr>
          <a:xfrm>
            <a:off x="6329894" y="5286935"/>
            <a:ext cx="2162453" cy="540531"/>
          </a:xfrm>
          <a:prstGeom prst="rect">
            <a:avLst/>
          </a:prstGeom>
          <a:blipFill dpi="0" rotWithShape="0">
            <a:blip r:embed="rId4"/>
            <a:srcRect/>
            <a:tile tx="0" ty="0" sx="100000" sy="100000" flip="none" algn="tl"/>
          </a:blipFill>
          <a:ln>
            <a:noFill/>
          </a:ln>
          <a:effectLst>
            <a:outerShdw blurRad="50800" dist="38100" dir="2700000" algn="tl"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197" tIns="25599" rIns="51197" bIns="25599" numCol="1" spcCol="0" rtlCol="0" fromWordArt="0" anchor="ctr" anchorCtr="0" forceAA="0" compatLnSpc="1">
            <a:prstTxWarp prst="textNoShape">
              <a:avLst/>
            </a:prstTxWarp>
            <a:noAutofit/>
          </a:bodyPr>
          <a:lstStyle/>
          <a:p>
            <a:pPr algn="ctr"/>
            <a:endParaRPr kumimoji="1" lang="ja-JP" altLang="en-US" sz="1800"/>
          </a:p>
        </p:txBody>
      </p:sp>
      <p:sp>
        <p:nvSpPr>
          <p:cNvPr id="71" name="テキスト プレースホルダー 5"/>
          <p:cNvSpPr>
            <a:spLocks noGrp="1"/>
          </p:cNvSpPr>
          <p:nvPr>
            <p:ph type="body" sz="quarter" idx="36" hasCustomPrompt="1"/>
          </p:nvPr>
        </p:nvSpPr>
        <p:spPr>
          <a:xfrm>
            <a:off x="6416590" y="5333828"/>
            <a:ext cx="2001471" cy="442383"/>
          </a:xfrm>
          <a:prstGeom prst="rect">
            <a:avLst/>
          </a:prstGeom>
        </p:spPr>
        <p:txBody>
          <a:bodyPr anchor="ctr">
            <a:noAutofit/>
          </a:bodyPr>
          <a:lstStyle>
            <a:lvl1pPr algn="ctr">
              <a:lnSpc>
                <a:spcPct val="100000"/>
              </a:lnSpc>
              <a:spcBef>
                <a:spcPts val="0"/>
              </a:spcBef>
              <a:defRPr sz="2000" i="0" baseline="0">
                <a:solidFill>
                  <a:schemeClr val="accent2">
                    <a:lumMod val="75000"/>
                  </a:schemeClr>
                </a:solidFill>
                <a:effectLst>
                  <a:innerShdw blurRad="63500" dist="38100" dir="18900000">
                    <a:prstClr val="black">
                      <a:alpha val="50000"/>
                    </a:prstClr>
                  </a:innerShdw>
                </a:effectLst>
                <a:latin typeface="+mj-lt"/>
              </a:defRPr>
            </a:lvl1pPr>
          </a:lstStyle>
          <a:p>
            <a:pPr lvl="0"/>
            <a:r>
              <a:rPr kumimoji="1" lang="en-US" altLang="ja-JP" dirty="0"/>
              <a:t>WORD</a:t>
            </a:r>
            <a:endParaRPr kumimoji="1" lang="ja-JP" altLang="en-US" dirty="0"/>
          </a:p>
        </p:txBody>
      </p:sp>
      <p:cxnSp>
        <p:nvCxnSpPr>
          <p:cNvPr id="72" name="直線コネクタ 52"/>
          <p:cNvCxnSpPr>
            <a:stCxn id="7" idx="3"/>
            <a:endCxn id="50" idx="1"/>
          </p:cNvCxnSpPr>
          <p:nvPr/>
        </p:nvCxnSpPr>
        <p:spPr>
          <a:xfrm flipV="1">
            <a:off x="2665372" y="2767837"/>
            <a:ext cx="825409" cy="1071416"/>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線コネクタ 52"/>
          <p:cNvCxnSpPr>
            <a:stCxn id="7" idx="3"/>
            <a:endCxn id="56" idx="1"/>
          </p:cNvCxnSpPr>
          <p:nvPr/>
        </p:nvCxnSpPr>
        <p:spPr>
          <a:xfrm>
            <a:off x="2665372" y="3839253"/>
            <a:ext cx="825409" cy="108126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線コネクタ 52"/>
          <p:cNvCxnSpPr>
            <a:stCxn id="62" idx="1"/>
            <a:endCxn id="50" idx="3"/>
          </p:cNvCxnSpPr>
          <p:nvPr/>
        </p:nvCxnSpPr>
        <p:spPr>
          <a:xfrm flipH="1">
            <a:off x="5653233" y="2763263"/>
            <a:ext cx="676661" cy="4577"/>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8" name="直線コネクタ 52"/>
          <p:cNvCxnSpPr>
            <a:stCxn id="68" idx="1"/>
            <a:endCxn id="56" idx="3"/>
          </p:cNvCxnSpPr>
          <p:nvPr/>
        </p:nvCxnSpPr>
        <p:spPr>
          <a:xfrm flipH="1">
            <a:off x="5653233" y="4918341"/>
            <a:ext cx="676661" cy="218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直線コネクタ 52"/>
          <p:cNvCxnSpPr>
            <a:stCxn id="59" idx="1"/>
            <a:endCxn id="50" idx="3"/>
          </p:cNvCxnSpPr>
          <p:nvPr/>
        </p:nvCxnSpPr>
        <p:spPr>
          <a:xfrm rot="10800000" flipV="1">
            <a:off x="5653233" y="2114314"/>
            <a:ext cx="676661" cy="653524"/>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6" name="直線コネクタ 52"/>
          <p:cNvCxnSpPr>
            <a:stCxn id="64" idx="1"/>
            <a:endCxn id="50" idx="3"/>
          </p:cNvCxnSpPr>
          <p:nvPr/>
        </p:nvCxnSpPr>
        <p:spPr>
          <a:xfrm rot="10800000">
            <a:off x="5653233" y="2767841"/>
            <a:ext cx="676661" cy="634283"/>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直線コネクタ 52"/>
          <p:cNvCxnSpPr>
            <a:stCxn id="66" idx="1"/>
            <a:endCxn id="56" idx="3"/>
          </p:cNvCxnSpPr>
          <p:nvPr/>
        </p:nvCxnSpPr>
        <p:spPr>
          <a:xfrm rot="10800000" flipV="1">
            <a:off x="5653233" y="4269395"/>
            <a:ext cx="676661" cy="651127"/>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2" name="直線コネクタ 52"/>
          <p:cNvCxnSpPr>
            <a:stCxn id="70" idx="1"/>
            <a:endCxn id="56" idx="3"/>
          </p:cNvCxnSpPr>
          <p:nvPr/>
        </p:nvCxnSpPr>
        <p:spPr>
          <a:xfrm rot="10800000">
            <a:off x="5653233" y="4920524"/>
            <a:ext cx="676661" cy="636679"/>
          </a:xfrm>
          <a:prstGeom prst="bentConnector3">
            <a:avLst>
              <a:gd name="adj1" fmla="val 5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29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0"/>
                                  </p:stCondLst>
                                  <p:childTnLst>
                                    <p:set>
                                      <p:cBhvr>
                                        <p:cTn id="19" dur="1" fill="hold">
                                          <p:stCondLst>
                                            <p:cond delay="0"/>
                                          </p:stCondLst>
                                        </p:cTn>
                                        <p:tgtEl>
                                          <p:spTgt spid="34">
                                            <p:txEl>
                                              <p:pRg st="0" end="0"/>
                                            </p:txEl>
                                          </p:spTgt>
                                        </p:tgtEl>
                                        <p:attrNameLst>
                                          <p:attrName>style.visibility</p:attrName>
                                        </p:attrNameLst>
                                      </p:cBhvr>
                                      <p:to>
                                        <p:strVal val="visible"/>
                                      </p:to>
                                    </p:set>
                                    <p:anim calcmode="lin" valueType="num">
                                      <p:cBhvr additive="base">
                                        <p:cTn id="20"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left)">
                                      <p:cBhvr>
                                        <p:cTn id="25" dur="500"/>
                                        <p:tgtEl>
                                          <p:spTgt spid="72"/>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2">
                                            <p:txEl>
                                              <p:pRg st="0" end="0"/>
                                            </p:txEl>
                                          </p:spTgt>
                                        </p:tgtEl>
                                        <p:attrNameLst>
                                          <p:attrName>style.visibility</p:attrName>
                                        </p:attrNameLst>
                                      </p:cBhvr>
                                      <p:to>
                                        <p:strVal val="visible"/>
                                      </p:to>
                                    </p:set>
                                    <p:animEffect transition="in" filter="fade">
                                      <p:cBhvr>
                                        <p:cTn id="38" dur="500"/>
                                        <p:tgtEl>
                                          <p:spTgt spid="52">
                                            <p:txEl>
                                              <p:pRg st="0" end="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500"/>
                                        <p:tgtEl>
                                          <p:spTgt spid="5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xEl>
                                              <p:pRg st="0" end="0"/>
                                            </p:txEl>
                                          </p:spTgt>
                                        </p:tgtEl>
                                        <p:attrNameLst>
                                          <p:attrName>style.visibility</p:attrName>
                                        </p:attrNameLst>
                                      </p:cBhvr>
                                      <p:to>
                                        <p:strVal val="visible"/>
                                      </p:to>
                                    </p:set>
                                    <p:animEffect transition="in" filter="fade">
                                      <p:cBhvr>
                                        <p:cTn id="47" dur="500"/>
                                        <p:tgtEl>
                                          <p:spTgt spid="58">
                                            <p:txEl>
                                              <p:pRg st="0" end="0"/>
                                            </p:txEl>
                                          </p:spTgt>
                                        </p:tgtEl>
                                      </p:cBhvr>
                                    </p:animEffect>
                                  </p:childTnLst>
                                </p:cTn>
                              </p:par>
                            </p:childTnLst>
                          </p:cTn>
                        </p:par>
                        <p:par>
                          <p:cTn id="48" fill="hold">
                            <p:stCondLst>
                              <p:cond delay="2000"/>
                            </p:stCondLst>
                            <p:childTnLst>
                              <p:par>
                                <p:cTn id="49" presetID="22" presetClass="entr" presetSubtype="8"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par>
                                <p:cTn id="52" presetID="22" presetClass="entr" presetSubtype="8"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animEffect transition="in" filter="wipe(left)">
                                      <p:cBhvr>
                                        <p:cTn id="57" dur="500"/>
                                        <p:tgtEl>
                                          <p:spTgt spid="83"/>
                                        </p:tgtEl>
                                      </p:cBhvr>
                                    </p:animEffect>
                                  </p:childTnLst>
                                </p:cTn>
                              </p:par>
                              <p:par>
                                <p:cTn id="58" presetID="22" presetClass="entr" presetSubtype="8" fill="hold" nodeType="with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nodeType="with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wipe(left)">
                                      <p:cBhvr>
                                        <p:cTn id="63" dur="500"/>
                                        <p:tgtEl>
                                          <p:spTgt spid="89"/>
                                        </p:tgtEl>
                                      </p:cBhvr>
                                    </p:animEffect>
                                  </p:childTnLst>
                                </p:cTn>
                              </p:par>
                              <p:par>
                                <p:cTn id="64" presetID="22" presetClass="entr" presetSubtype="8"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wipe(left)">
                                      <p:cBhvr>
                                        <p:cTn id="66" dur="500"/>
                                        <p:tgtEl>
                                          <p:spTgt spid="92"/>
                                        </p:tgtEl>
                                      </p:cBhvr>
                                    </p:animEffect>
                                  </p:childTnLst>
                                </p:cTn>
                              </p:par>
                            </p:childTnLst>
                          </p:cTn>
                        </p:par>
                        <p:par>
                          <p:cTn id="67" fill="hold">
                            <p:stCondLst>
                              <p:cond delay="2500"/>
                            </p:stCondLst>
                            <p:childTnLst>
                              <p:par>
                                <p:cTn id="68" presetID="10" presetClass="entr" presetSubtype="0" fill="hold" grpId="0"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xEl>
                                              <p:pRg st="0" end="0"/>
                                            </p:txEl>
                                          </p:spTgt>
                                        </p:tgtEl>
                                        <p:attrNameLst>
                                          <p:attrName>style.visibility</p:attrName>
                                        </p:attrNameLst>
                                      </p:cBhvr>
                                      <p:to>
                                        <p:strVal val="visible"/>
                                      </p:to>
                                    </p:set>
                                    <p:animEffect transition="in" filter="fade">
                                      <p:cBhvr>
                                        <p:cTn id="73" dur="500"/>
                                        <p:tgtEl>
                                          <p:spTgt spid="61">
                                            <p:txEl>
                                              <p:pRg st="0" end="0"/>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xEl>
                                              <p:pRg st="0" end="0"/>
                                            </p:txEl>
                                          </p:spTgt>
                                        </p:tgtEl>
                                        <p:attrNameLst>
                                          <p:attrName>style.visibility</p:attrName>
                                        </p:attrNameLst>
                                      </p:cBhvr>
                                      <p:to>
                                        <p:strVal val="visible"/>
                                      </p:to>
                                    </p:set>
                                    <p:animEffect transition="in" filter="fade">
                                      <p:cBhvr>
                                        <p:cTn id="79" dur="500"/>
                                        <p:tgtEl>
                                          <p:spTgt spid="63">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xEl>
                                              <p:pRg st="0" end="0"/>
                                            </p:txEl>
                                          </p:spTgt>
                                        </p:tgtEl>
                                        <p:attrNameLst>
                                          <p:attrName>style.visibility</p:attrName>
                                        </p:attrNameLst>
                                      </p:cBhvr>
                                      <p:to>
                                        <p:strVal val="visible"/>
                                      </p:to>
                                    </p:set>
                                    <p:animEffect transition="in" filter="fade">
                                      <p:cBhvr>
                                        <p:cTn id="85" dur="500"/>
                                        <p:tgtEl>
                                          <p:spTgt spid="65">
                                            <p:txEl>
                                              <p:pRg st="0" end="0"/>
                                            </p:tx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fade">
                                      <p:cBhvr>
                                        <p:cTn id="88" dur="500"/>
                                        <p:tgtEl>
                                          <p:spTgt spid="6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7">
                                            <p:txEl>
                                              <p:pRg st="0" end="0"/>
                                            </p:txEl>
                                          </p:spTgt>
                                        </p:tgtEl>
                                        <p:attrNameLst>
                                          <p:attrName>style.visibility</p:attrName>
                                        </p:attrNameLst>
                                      </p:cBhvr>
                                      <p:to>
                                        <p:strVal val="visible"/>
                                      </p:to>
                                    </p:set>
                                    <p:animEffect transition="in" filter="fade">
                                      <p:cBhvr>
                                        <p:cTn id="91" dur="500"/>
                                        <p:tgtEl>
                                          <p:spTgt spid="6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8"/>
                                        </p:tgtEl>
                                        <p:attrNameLst>
                                          <p:attrName>style.visibility</p:attrName>
                                        </p:attrNameLst>
                                      </p:cBhvr>
                                      <p:to>
                                        <p:strVal val="visible"/>
                                      </p:to>
                                    </p:set>
                                    <p:animEffect transition="in" filter="fade">
                                      <p:cBhvr>
                                        <p:cTn id="94" dur="500"/>
                                        <p:tgtEl>
                                          <p:spTgt spid="6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9">
                                            <p:txEl>
                                              <p:pRg st="0" end="0"/>
                                            </p:txEl>
                                          </p:spTgt>
                                        </p:tgtEl>
                                        <p:attrNameLst>
                                          <p:attrName>style.visibility</p:attrName>
                                        </p:attrNameLst>
                                      </p:cBhvr>
                                      <p:to>
                                        <p:strVal val="visible"/>
                                      </p:to>
                                    </p:set>
                                    <p:animEffect transition="in" filter="fade">
                                      <p:cBhvr>
                                        <p:cTn id="97" dur="500"/>
                                        <p:tgtEl>
                                          <p:spTgt spid="69">
                                            <p:txEl>
                                              <p:pRg st="0" end="0"/>
                                            </p:tx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xEl>
                                              <p:pRg st="0" end="0"/>
                                            </p:txEl>
                                          </p:spTgt>
                                        </p:tgtEl>
                                        <p:attrNameLst>
                                          <p:attrName>style.visibility</p:attrName>
                                        </p:attrNameLst>
                                      </p:cBhvr>
                                      <p:to>
                                        <p:strVal val="visible"/>
                                      </p:to>
                                    </p:set>
                                    <p:animEffect transition="in" filter="fade">
                                      <p:cBhvr>
                                        <p:cTn id="103" dur="5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7" grpId="0" animBg="1"/>
      <p:bldP spid="8" grpId="0" animBg="1"/>
      <p:bldP spid="34" grpId="0" build="p">
        <p:tmplLst>
          <p:tmpl lvl="1">
            <p:tnLst>
              <p:par>
                <p:cTn presetID="2" presetClass="entr" presetSubtype="8"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50" grpId="0" animBg="1"/>
      <p:bldP spid="51" grpId="0" animBg="1"/>
      <p:bldP spid="52" grpId="0" build="p">
        <p:tmplLst>
          <p:tmpl lvl="1">
            <p:tnLst>
              <p:par>
                <p:cTn presetID="10" presetClass="entr" presetSubtype="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6" grpId="0" animBg="1"/>
      <p:bldP spid="57" grpId="0" animBg="1"/>
      <p:bldP spid="58" grpId="0" build="p">
        <p:tmplLst>
          <p:tmpl lvl="1">
            <p:tnLst>
              <p:par>
                <p:cTn presetID="10" presetClass="entr" presetSubtype="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Effect transition="in" filter="fade">
                      <p:cBhvr>
                        <p:cTn dur="500"/>
                        <p:tgtEl>
                          <p:spTgt spid="58"/>
                        </p:tgtEl>
                      </p:cBhvr>
                    </p:animEffect>
                  </p:childTnLst>
                </p:cTn>
              </p:par>
            </p:tnLst>
          </p:tmpl>
        </p:tmplLst>
      </p:bldP>
      <p:bldP spid="59" grpId="0" animBg="1"/>
      <p:bldP spid="61" grpId="0" build="p">
        <p:tmplLst>
          <p:tmpl lvl="1">
            <p:tnLst>
              <p:par>
                <p:cTn presetID="10" presetClass="entr" presetSubtype="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500"/>
                        <p:tgtEl>
                          <p:spTgt spid="61"/>
                        </p:tgtEl>
                      </p:cBhvr>
                    </p:animEffect>
                  </p:childTnLst>
                </p:cTn>
              </p:par>
            </p:tnLst>
          </p:tmpl>
        </p:tmplLst>
      </p:bldP>
      <p:bldP spid="62" grpId="0" animBg="1"/>
      <p:bldP spid="63" grpId="0" build="p">
        <p:tmplLst>
          <p:tmpl lvl="1">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animBg="1"/>
      <p:bldP spid="65" grpId="0" build="p">
        <p:tmplLst>
          <p:tmpl lvl="1">
            <p:tnLst>
              <p:par>
                <p:cTn presetID="10" presetClass="entr" presetSubtype="0" fill="hold" nodeType="with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animBg="1"/>
      <p:bldP spid="67" grpId="0" build="p">
        <p:tmplLst>
          <p:tmpl lvl="1">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childTnLst>
                </p:cTn>
              </p:par>
            </p:tnLst>
          </p:tmpl>
        </p:tmplLst>
      </p:bldP>
      <p:bldP spid="68" grpId="0" animBg="1"/>
      <p:bldP spid="69" grpId="0" build="p">
        <p:tmplLst>
          <p:tmpl lvl="1">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500"/>
                        <p:tgtEl>
                          <p:spTgt spid="69"/>
                        </p:tgtEl>
                      </p:cBhvr>
                    </p:animEffect>
                  </p:childTnLst>
                </p:cTn>
              </p:par>
            </p:tnLst>
          </p:tmpl>
        </p:tmplLst>
      </p:bldP>
      <p:bldP spid="70" grpId="0" animBg="1"/>
      <p:bldP spid="71" grpId="0" build="p">
        <p:tmplLst>
          <p:tmpl lvl="1">
            <p:tnLst>
              <p:par>
                <p:cTn presetID="10" presetClass="entr" presetSubtype="0" fill="hold" nodeType="withEffect">
                  <p:stCondLst>
                    <p:cond delay="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imple List with 2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30" name="山形 29"/>
          <p:cNvSpPr/>
          <p:nvPr/>
        </p:nvSpPr>
        <p:spPr>
          <a:xfrm>
            <a:off x="1303314" y="31590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2" name="テキスト プレースホルダー 5"/>
          <p:cNvSpPr>
            <a:spLocks noGrp="1"/>
          </p:cNvSpPr>
          <p:nvPr>
            <p:ph type="body" sz="quarter" idx="14" hasCustomPrompt="1"/>
          </p:nvPr>
        </p:nvSpPr>
        <p:spPr>
          <a:xfrm>
            <a:off x="1549324" y="3085567"/>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33" name="山形 32"/>
          <p:cNvSpPr/>
          <p:nvPr/>
        </p:nvSpPr>
        <p:spPr>
          <a:xfrm>
            <a:off x="1303314" y="386824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34" name="テキスト プレースホルダー 5"/>
          <p:cNvSpPr>
            <a:spLocks noGrp="1"/>
          </p:cNvSpPr>
          <p:nvPr>
            <p:ph type="body" sz="quarter" idx="15" hasCustomPrompt="1"/>
          </p:nvPr>
        </p:nvSpPr>
        <p:spPr>
          <a:xfrm>
            <a:off x="1549324" y="3794782"/>
            <a:ext cx="6338096" cy="753779"/>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cxnSp>
        <p:nvCxnSpPr>
          <p:cNvPr id="36" name="直線コネクタ 52"/>
          <p:cNvCxnSpPr/>
          <p:nvPr/>
        </p:nvCxnSpPr>
        <p:spPr>
          <a:xfrm flipH="1">
            <a:off x="1275186" y="2729129"/>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500" fill="hold"/>
                                        <p:tgtEl>
                                          <p:spTgt spid="30"/>
                                        </p:tgtEl>
                                        <p:attrNameLst>
                                          <p:attrName>ppt_x</p:attrName>
                                        </p:attrNameLst>
                                      </p:cBhvr>
                                      <p:tavLst>
                                        <p:tav tm="0">
                                          <p:val>
                                            <p:strVal val="0-#ppt_w/2"/>
                                          </p:val>
                                        </p:tav>
                                        <p:tav tm="100000">
                                          <p:val>
                                            <p:strVal val="#ppt_x"/>
                                          </p:val>
                                        </p:tav>
                                      </p:tavLst>
                                    </p:anim>
                                    <p:anim calcmode="lin" valueType="num">
                                      <p:cBhvr additive="base">
                                        <p:cTn id="17" dur="500" fill="hold"/>
                                        <p:tgtEl>
                                          <p:spTgt spid="30"/>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additive="base">
                                        <p:cTn id="21"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500" fill="hold"/>
                                        <p:tgtEl>
                                          <p:spTgt spid="33"/>
                                        </p:tgtEl>
                                        <p:attrNameLst>
                                          <p:attrName>ppt_x</p:attrName>
                                        </p:attrNameLst>
                                      </p:cBhvr>
                                      <p:tavLst>
                                        <p:tav tm="0">
                                          <p:val>
                                            <p:strVal val="0-#ppt_w/2"/>
                                          </p:val>
                                        </p:tav>
                                        <p:tav tm="100000">
                                          <p:val>
                                            <p:strVal val="#ppt_x"/>
                                          </p:val>
                                        </p:tav>
                                      </p:tavLst>
                                    </p:anim>
                                    <p:anim calcmode="lin" valueType="num">
                                      <p:cBhvr additive="base">
                                        <p:cTn id="27" dur="500" fill="hold"/>
                                        <p:tgtEl>
                                          <p:spTgt spid="33"/>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30" grpId="0" animBg="1"/>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 presetClass="entr" presetSubtype="2"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1+#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imple List with 3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cxnSp>
        <p:nvCxnSpPr>
          <p:cNvPr id="36" name="直線コネクタ 52"/>
          <p:cNvCxnSpPr/>
          <p:nvPr/>
        </p:nvCxnSpPr>
        <p:spPr>
          <a:xfrm flipH="1">
            <a:off x="1275186" y="2468087"/>
            <a:ext cx="7868821" cy="0"/>
          </a:xfrm>
          <a:prstGeom prst="straightConnector1">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山形 12"/>
          <p:cNvSpPr/>
          <p:nvPr/>
        </p:nvSpPr>
        <p:spPr>
          <a:xfrm>
            <a:off x="1303314" y="2874637"/>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801169"/>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358384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35103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429854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422508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22993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decel="100000" fill="hold" grpId="0" nodeType="after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anim calcmode="lin" valueType="num">
                                      <p:cBhvr additive="base">
                                        <p:cTn id="21"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0-#ppt_w/2"/>
                                          </p:val>
                                        </p:tav>
                                        <p:tav tm="100000">
                                          <p:val>
                                            <p:strVal val="#ppt_x"/>
                                          </p:val>
                                        </p:tav>
                                      </p:tavLst>
                                    </p:anim>
                                    <p:anim calcmode="lin" valueType="num">
                                      <p:cBhvr additive="base">
                                        <p:cTn id="27" dur="500" fill="hold"/>
                                        <p:tgtEl>
                                          <p:spTgt spid="15"/>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2" decel="100000" fill="hold" grpId="0" nodeType="afterEffect">
                                  <p:stCondLst>
                                    <p:cond delay="0"/>
                                  </p:stCondLst>
                                  <p:childTnLst>
                                    <p:set>
                                      <p:cBhvr>
                                        <p:cTn id="30" dur="1" fill="hold">
                                          <p:stCondLst>
                                            <p:cond delay="0"/>
                                          </p:stCondLst>
                                        </p:cTn>
                                        <p:tgtEl>
                                          <p:spTgt spid="16">
                                            <p:txEl>
                                              <p:pRg st="0" end="0"/>
                                            </p:txEl>
                                          </p:spTgt>
                                        </p:tgtEl>
                                        <p:attrNameLst>
                                          <p:attrName>style.visibility</p:attrName>
                                        </p:attrNameLst>
                                      </p:cBhvr>
                                      <p:to>
                                        <p:strVal val="visible"/>
                                      </p:to>
                                    </p:set>
                                    <p:anim calcmode="lin" valueType="num">
                                      <p:cBhvr additive="base">
                                        <p:cTn id="31"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decel="10000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0-#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2" decel="100000"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imple List with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a:p>
        </p:txBody>
      </p:sp>
      <p:sp>
        <p:nvSpPr>
          <p:cNvPr id="4" name="スライド番号プレースホルダー 3"/>
          <p:cNvSpPr>
            <a:spLocks noGrp="1"/>
          </p:cNvSpPr>
          <p:nvPr>
            <p:ph type="sldNum" sz="quarter" idx="11"/>
          </p:nvPr>
        </p:nvSpPr>
        <p:spPr/>
        <p:txBody>
          <a:bodyPr/>
          <a:lstStyle/>
          <a:p>
            <a:fld id="{83976B17-1C66-45F4-8514-928D07136654}" type="slidenum">
              <a:rPr lang="ja-JP" altLang="en-US" smtClean="0"/>
              <a:pPr/>
              <a:t>‹#›</a:t>
            </a:fld>
            <a:endParaRPr lang="ja-JP" altLang="en-US"/>
          </a:p>
        </p:txBody>
      </p:sp>
      <p:sp>
        <p:nvSpPr>
          <p:cNvPr id="5" name="テキスト プレースホルダー 5"/>
          <p:cNvSpPr>
            <a:spLocks noGrp="1"/>
          </p:cNvSpPr>
          <p:nvPr>
            <p:ph type="body" sz="quarter" idx="13" hasCustomPrompt="1"/>
          </p:nvPr>
        </p:nvSpPr>
        <p:spPr>
          <a:xfrm>
            <a:off x="447208" y="1073159"/>
            <a:ext cx="8249599" cy="431795"/>
          </a:xfrm>
        </p:spPr>
        <p:txBody>
          <a:bodyPr anchor="t">
            <a:noAutofit/>
          </a:bodyPr>
          <a:lstStyle>
            <a:lvl1pPr algn="ctr">
              <a:defRPr sz="1600" i="0" baseline="0">
                <a:solidFill>
                  <a:schemeClr val="accent2">
                    <a:lumMod val="75000"/>
                  </a:schemeClr>
                </a:solidFill>
                <a:latin typeface="Bebas Neue Regular" panose="00000500000000000000" pitchFamily="2" charset="0"/>
              </a:defRPr>
            </a:lvl1pPr>
          </a:lstStyle>
          <a:p>
            <a:pPr lvl="0"/>
            <a:r>
              <a:rPr kumimoji="1" lang="en-US" altLang="ja-JP" dirty="0"/>
              <a:t>Text Here</a:t>
            </a:r>
            <a:endParaRPr kumimoji="1" lang="ja-JP" altLang="en-US" dirty="0"/>
          </a:p>
        </p:txBody>
      </p:sp>
      <p:sp>
        <p:nvSpPr>
          <p:cNvPr id="13" name="山形 12"/>
          <p:cNvSpPr/>
          <p:nvPr/>
        </p:nvSpPr>
        <p:spPr>
          <a:xfrm>
            <a:off x="1303314" y="2090233"/>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4" name="テキスト プレースホルダー 5"/>
          <p:cNvSpPr>
            <a:spLocks noGrp="1"/>
          </p:cNvSpPr>
          <p:nvPr>
            <p:ph type="body" sz="quarter" idx="14" hasCustomPrompt="1"/>
          </p:nvPr>
        </p:nvSpPr>
        <p:spPr>
          <a:xfrm>
            <a:off x="1549324" y="201676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5" name="山形 14"/>
          <p:cNvSpPr/>
          <p:nvPr/>
        </p:nvSpPr>
        <p:spPr>
          <a:xfrm>
            <a:off x="1303314" y="2830039"/>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6" name="テキスト プレースホルダー 5"/>
          <p:cNvSpPr>
            <a:spLocks noGrp="1"/>
          </p:cNvSpPr>
          <p:nvPr>
            <p:ph type="body" sz="quarter" idx="15" hasCustomPrompt="1"/>
          </p:nvPr>
        </p:nvSpPr>
        <p:spPr>
          <a:xfrm>
            <a:off x="1549324" y="2756571"/>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7" name="山形 16"/>
          <p:cNvSpPr/>
          <p:nvPr/>
        </p:nvSpPr>
        <p:spPr>
          <a:xfrm>
            <a:off x="1303314" y="3569846"/>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18" name="テキスト プレースホルダー 5"/>
          <p:cNvSpPr>
            <a:spLocks noGrp="1"/>
          </p:cNvSpPr>
          <p:nvPr>
            <p:ph type="body" sz="quarter" idx="16" hasCustomPrompt="1"/>
          </p:nvPr>
        </p:nvSpPr>
        <p:spPr>
          <a:xfrm>
            <a:off x="1549324" y="3496378"/>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19" name="山形 18"/>
          <p:cNvSpPr/>
          <p:nvPr/>
        </p:nvSpPr>
        <p:spPr>
          <a:xfrm>
            <a:off x="1313383" y="4309651"/>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0" name="テキスト プレースホルダー 5"/>
          <p:cNvSpPr>
            <a:spLocks noGrp="1"/>
          </p:cNvSpPr>
          <p:nvPr>
            <p:ph type="body" sz="quarter" idx="17" hasCustomPrompt="1"/>
          </p:nvPr>
        </p:nvSpPr>
        <p:spPr>
          <a:xfrm>
            <a:off x="1559392" y="4236185"/>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
        <p:nvSpPr>
          <p:cNvPr id="21" name="山形 20"/>
          <p:cNvSpPr/>
          <p:nvPr/>
        </p:nvSpPr>
        <p:spPr>
          <a:xfrm>
            <a:off x="1313383" y="5049458"/>
            <a:ext cx="190283" cy="253755"/>
          </a:xfrm>
          <a:prstGeom prst="chevron">
            <a:avLst/>
          </a:prstGeom>
          <a:blipFill dpi="0" rotWithShape="0">
            <a:blip r:embed="rId2"/>
            <a:srcRect/>
            <a:tile tx="0" ty="0" sx="100000" sy="100000" flip="none" algn="tl"/>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tx1"/>
              </a:solidFill>
            </a:endParaRPr>
          </a:p>
        </p:txBody>
      </p:sp>
      <p:sp>
        <p:nvSpPr>
          <p:cNvPr id="22" name="テキスト プレースホルダー 5"/>
          <p:cNvSpPr>
            <a:spLocks noGrp="1"/>
          </p:cNvSpPr>
          <p:nvPr>
            <p:ph type="body" sz="quarter" idx="18" hasCustomPrompt="1"/>
          </p:nvPr>
        </p:nvSpPr>
        <p:spPr>
          <a:xfrm>
            <a:off x="1559392" y="4975990"/>
            <a:ext cx="6338096" cy="764260"/>
          </a:xfrm>
          <a:prstGeom prst="rect">
            <a:avLst/>
          </a:prstGeom>
        </p:spPr>
        <p:txBody>
          <a:bodyPr anchor="t">
            <a:normAutofit/>
          </a:bodyPr>
          <a:lstStyle>
            <a:lvl1pPr marL="0" indent="0" algn="l">
              <a:lnSpc>
                <a:spcPct val="120000"/>
              </a:lnSpc>
              <a:spcBef>
                <a:spcPts val="0"/>
              </a:spcBef>
              <a:buFontTx/>
              <a:buNone/>
              <a:defRPr sz="1300" baseline="0">
                <a:solidFill>
                  <a:schemeClr val="tx2"/>
                </a:solidFill>
              </a:defRPr>
            </a:lvl1pPr>
          </a:lstStyle>
          <a:p>
            <a:pPr lvl="0"/>
            <a:r>
              <a:rPr kumimoji="1" lang="en-US" altLang="ja-JP" dirty="0"/>
              <a:t>Text Here</a:t>
            </a:r>
          </a:p>
        </p:txBody>
      </p:sp>
    </p:spTree>
    <p:extLst>
      <p:ext uri="{BB962C8B-B14F-4D97-AF65-F5344CB8AC3E}">
        <p14:creationId xmlns:p14="http://schemas.microsoft.com/office/powerpoint/2010/main" val="1211721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decel="10000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0-#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decel="100000" fill="hold" grpId="0" nodeType="after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 calcmode="lin" valueType="num">
                                      <p:cBhvr additive="base">
                                        <p:cTn id="2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6">
                                            <p:txEl>
                                              <p:pRg st="0" end="0"/>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decel="10000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0-#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 calcmode="lin" valueType="num">
                                      <p:cBhvr additive="base">
                                        <p:cTn id="37"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decel="100000" fill="hold" grpId="0" nodeType="after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 calcmode="lin" valueType="num">
                                      <p:cBhvr additive="base">
                                        <p:cTn id="47"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20">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8" decel="10000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500" fill="hold"/>
                                        <p:tgtEl>
                                          <p:spTgt spid="21"/>
                                        </p:tgtEl>
                                        <p:attrNameLst>
                                          <p:attrName>ppt_x</p:attrName>
                                        </p:attrNameLst>
                                      </p:cBhvr>
                                      <p:tavLst>
                                        <p:tav tm="0">
                                          <p:val>
                                            <p:strVal val="0-#ppt_w/2"/>
                                          </p:val>
                                        </p:tav>
                                        <p:tav tm="100000">
                                          <p:val>
                                            <p:strVal val="#ppt_x"/>
                                          </p:val>
                                        </p:tav>
                                      </p:tavLst>
                                    </p:anim>
                                    <p:anim calcmode="lin" valueType="num">
                                      <p:cBhvr additive="base">
                                        <p:cTn id="53" dur="500" fill="hold"/>
                                        <p:tgtEl>
                                          <p:spTgt spid="21"/>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decel="100000" fill="hold" grpId="0" nodeType="afterEffect">
                                  <p:stCondLst>
                                    <p:cond delay="0"/>
                                  </p:stCondLst>
                                  <p:childTnLst>
                                    <p:set>
                                      <p:cBhvr>
                                        <p:cTn id="56" dur="1" fill="hold">
                                          <p:stCondLst>
                                            <p:cond delay="0"/>
                                          </p:stCondLst>
                                        </p:cTn>
                                        <p:tgtEl>
                                          <p:spTgt spid="22">
                                            <p:txEl>
                                              <p:pRg st="0" end="0"/>
                                            </p:txEl>
                                          </p:spTgt>
                                        </p:tgtEl>
                                        <p:attrNameLst>
                                          <p:attrName>style.visibility</p:attrName>
                                        </p:attrNameLst>
                                      </p:cBhvr>
                                      <p:to>
                                        <p:strVal val="visible"/>
                                      </p:to>
                                    </p:set>
                                    <p:anim calcmode="lin" valueType="num">
                                      <p:cBhvr additive="base">
                                        <p:cTn id="57"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 presetClass="entr" presetSubtype="1" decel="10000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0-#ppt_h/2"/>
                          </p:val>
                        </p:tav>
                        <p:tav tm="100000">
                          <p:val>
                            <p:strVal val="#ppt_y"/>
                          </p:val>
                        </p:tav>
                      </p:tavLst>
                    </p:anim>
                  </p:childTnLst>
                </p:cTn>
              </p:par>
            </p:tnLst>
          </p:tmpl>
        </p:tmplLst>
      </p:bldP>
      <p:bldP spid="13" grpId="0" animBg="1"/>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animBg="1"/>
      <p:bldP spid="16" grpId="0" build="p">
        <p:tmplLst>
          <p:tmpl lvl="1">
            <p:tnLst>
              <p:par>
                <p:cTn presetID="2" presetClass="entr" presetSubtype="2"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animBg="1"/>
      <p:bldP spid="18" grpId="0" build="p">
        <p:tmplLst>
          <p:tmpl lvl="1">
            <p:tnLst>
              <p:par>
                <p:cTn presetID="2" presetClass="entr" presetSubtype="2"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animBg="1"/>
      <p:bldP spid="20" grpId="0" build="p">
        <p:tmplLst>
          <p:tmpl lvl="1">
            <p:tnLst>
              <p:par>
                <p:cTn presetID="2" presetClass="entr" presetSubtype="2" decel="10000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build="p">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6"/>
            <a:ext cx="2133600" cy="365125"/>
          </a:xfrm>
          <a:prstGeom prst="rect">
            <a:avLst/>
          </a:prstGeom>
        </p:spPr>
        <p:txBody>
          <a:bodyPr/>
          <a:lstStyle/>
          <a:p>
            <a:fld id="{C6314AD9-FCC8-48B7-B85B-012A91320DFF}" type="datetime2">
              <a:rPr lang="en-US" smtClean="0"/>
              <a:t>Saturday, March 9, 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89C0F2-17E0-497A-9BBE-0C73201AAFE3}" type="slidenum">
              <a:rPr lang="en-US" smtClean="0"/>
              <a:pPr/>
              <a:t>‹#›</a:t>
            </a:fld>
            <a:endParaRPr lang="en-US"/>
          </a:p>
        </p:txBody>
      </p:sp>
    </p:spTree>
    <p:extLst>
      <p:ext uri="{BB962C8B-B14F-4D97-AF65-F5344CB8AC3E}">
        <p14:creationId xmlns:p14="http://schemas.microsoft.com/office/powerpoint/2010/main" val="440118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p>
            <a:r>
              <a:rPr kumimoji="1" lang="en-US" altLang="ja-JP"/>
              <a:t>Click to edit Master title style</a:t>
            </a:r>
            <a:endParaRPr kumimoji="1" lang="ja-JP"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a:t>Click to edit Master subtitle style</a:t>
            </a:r>
            <a:endParaRPr kumimoji="1" lang="ja-JP" altLang="en-US"/>
          </a:p>
        </p:txBody>
      </p:sp>
      <p:sp>
        <p:nvSpPr>
          <p:cNvPr id="4" name="Date Placeholder 3"/>
          <p:cNvSpPr>
            <a:spLocks noGrp="1"/>
          </p:cNvSpPr>
          <p:nvPr>
            <p:ph type="dt" sz="half" idx="10"/>
          </p:nvPr>
        </p:nvSpPr>
        <p:spPr>
          <a:xfrm>
            <a:off x="457200" y="6356356"/>
            <a:ext cx="2133600" cy="365125"/>
          </a:xfrm>
          <a:prstGeom prst="rect">
            <a:avLst/>
          </a:prstGeom>
        </p:spPr>
        <p:txBody>
          <a:body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3655135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893708" y="274655"/>
            <a:ext cx="7356365" cy="706079"/>
          </a:xfrm>
          <a:prstGeom prst="rect">
            <a:avLst/>
          </a:prstGeom>
        </p:spPr>
        <p:txBody>
          <a:bodyPr lIns="91425" tIns="91425" rIns="91425" bIns="91425" anchor="b" anchorCtr="0"/>
          <a:lstStyle>
            <a:lvl1pPr lvl="0">
              <a:spcBef>
                <a:spcPts val="0"/>
              </a:spcBef>
              <a:defRPr>
                <a:latin typeface="Arial" pitchFamily="34" charset="0"/>
                <a:cs typeface="Arial"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altLang="ja-JP"/>
              <a:t>Click to edit Master title style</a:t>
            </a:r>
            <a:endParaRPr dirty="0"/>
          </a:p>
        </p:txBody>
      </p:sp>
      <p:sp>
        <p:nvSpPr>
          <p:cNvPr id="30" name="Shape 30"/>
          <p:cNvSpPr txBox="1">
            <a:spLocks noGrp="1"/>
          </p:cNvSpPr>
          <p:nvPr>
            <p:ph type="body" idx="1"/>
          </p:nvPr>
        </p:nvSpPr>
        <p:spPr>
          <a:xfrm>
            <a:off x="893707" y="1268767"/>
            <a:ext cx="7356611" cy="5299091"/>
          </a:xfrm>
          <a:prstGeom prst="rect">
            <a:avLst/>
          </a:prstGeom>
        </p:spPr>
        <p:txBody>
          <a:bodyPr lIns="91425" tIns="91425" rIns="91425" bIns="91425" anchor="t" anchorCtr="0"/>
          <a:lstStyle>
            <a:lvl1pPr lvl="0">
              <a:spcBef>
                <a:spcPts val="0"/>
              </a:spcBef>
              <a:buNone/>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pPr lvl="0"/>
            <a:r>
              <a:rPr lang="en-US" altLang="ja-JP"/>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5" Type="http://schemas.openxmlformats.org/officeDocument/2006/relationships/slideLayout" Target="../slideLayouts/slideLayout150.xml"/><Relationship Id="rId10" Type="http://schemas.openxmlformats.org/officeDocument/2006/relationships/image" Target="../media/image5.jpg"/><Relationship Id="rId4" Type="http://schemas.openxmlformats.org/officeDocument/2006/relationships/slideLayout" Target="../slideLayouts/slideLayout149.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63" Type="http://schemas.openxmlformats.org/officeDocument/2006/relationships/slideLayout" Target="../slideLayouts/slideLayout217.xml"/><Relationship Id="rId68" Type="http://schemas.openxmlformats.org/officeDocument/2006/relationships/slideLayout" Target="../slideLayouts/slideLayout222.xml"/><Relationship Id="rId84" Type="http://schemas.openxmlformats.org/officeDocument/2006/relationships/slideLayout" Target="../slideLayouts/slideLayout238.xml"/><Relationship Id="rId89" Type="http://schemas.openxmlformats.org/officeDocument/2006/relationships/theme" Target="../theme/theme12.xml"/><Relationship Id="rId16" Type="http://schemas.openxmlformats.org/officeDocument/2006/relationships/slideLayout" Target="../slideLayouts/slideLayout170.xml"/><Relationship Id="rId11" Type="http://schemas.openxmlformats.org/officeDocument/2006/relationships/slideLayout" Target="../slideLayouts/slideLayout165.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74" Type="http://schemas.openxmlformats.org/officeDocument/2006/relationships/slideLayout" Target="../slideLayouts/slideLayout228.xml"/><Relationship Id="rId79" Type="http://schemas.openxmlformats.org/officeDocument/2006/relationships/slideLayout" Target="../slideLayouts/slideLayout233.xml"/><Relationship Id="rId5" Type="http://schemas.openxmlformats.org/officeDocument/2006/relationships/slideLayout" Target="../slideLayouts/slideLayout159.xml"/><Relationship Id="rId90" Type="http://schemas.openxmlformats.org/officeDocument/2006/relationships/image" Target="../media/image6.png"/><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69" Type="http://schemas.openxmlformats.org/officeDocument/2006/relationships/slideLayout" Target="../slideLayouts/slideLayout223.xml"/><Relationship Id="rId77" Type="http://schemas.openxmlformats.org/officeDocument/2006/relationships/slideLayout" Target="../slideLayouts/slideLayout231.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72" Type="http://schemas.openxmlformats.org/officeDocument/2006/relationships/slideLayout" Target="../slideLayouts/slideLayout226.xml"/><Relationship Id="rId80" Type="http://schemas.openxmlformats.org/officeDocument/2006/relationships/slideLayout" Target="../slideLayouts/slideLayout234.xml"/><Relationship Id="rId85" Type="http://schemas.openxmlformats.org/officeDocument/2006/relationships/slideLayout" Target="../slideLayouts/slideLayout239.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slideLayout" Target="../slideLayouts/slideLayout221.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70" Type="http://schemas.openxmlformats.org/officeDocument/2006/relationships/slideLayout" Target="../slideLayouts/slideLayout224.xml"/><Relationship Id="rId75" Type="http://schemas.openxmlformats.org/officeDocument/2006/relationships/slideLayout" Target="../slideLayouts/slideLayout229.xml"/><Relationship Id="rId83" Type="http://schemas.openxmlformats.org/officeDocument/2006/relationships/slideLayout" Target="../slideLayouts/slideLayout237.xml"/><Relationship Id="rId88" Type="http://schemas.openxmlformats.org/officeDocument/2006/relationships/slideLayout" Target="../slideLayouts/slideLayout242.xml"/><Relationship Id="rId91" Type="http://schemas.openxmlformats.org/officeDocument/2006/relationships/image" Target="../media/image5.jpg"/><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73" Type="http://schemas.openxmlformats.org/officeDocument/2006/relationships/slideLayout" Target="../slideLayouts/slideLayout227.xml"/><Relationship Id="rId78" Type="http://schemas.openxmlformats.org/officeDocument/2006/relationships/slideLayout" Target="../slideLayouts/slideLayout232.xml"/><Relationship Id="rId81" Type="http://schemas.openxmlformats.org/officeDocument/2006/relationships/slideLayout" Target="../slideLayouts/slideLayout235.xml"/><Relationship Id="rId86" Type="http://schemas.openxmlformats.org/officeDocument/2006/relationships/slideLayout" Target="../slideLayouts/slideLayout240.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9" Type="http://schemas.openxmlformats.org/officeDocument/2006/relationships/slideLayout" Target="../slideLayouts/slideLayout193.xml"/><Relationship Id="rId34" Type="http://schemas.openxmlformats.org/officeDocument/2006/relationships/slideLayout" Target="../slideLayouts/slideLayout188.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76" Type="http://schemas.openxmlformats.org/officeDocument/2006/relationships/slideLayout" Target="../slideLayouts/slideLayout230.xml"/><Relationship Id="rId7" Type="http://schemas.openxmlformats.org/officeDocument/2006/relationships/slideLayout" Target="../slideLayouts/slideLayout161.xml"/><Relationship Id="rId71" Type="http://schemas.openxmlformats.org/officeDocument/2006/relationships/slideLayout" Target="../slideLayouts/slideLayout225.xml"/><Relationship Id="rId2" Type="http://schemas.openxmlformats.org/officeDocument/2006/relationships/slideLayout" Target="../slideLayouts/slideLayout156.xml"/><Relationship Id="rId29" Type="http://schemas.openxmlformats.org/officeDocument/2006/relationships/slideLayout" Target="../slideLayouts/slideLayout183.xml"/><Relationship Id="rId24" Type="http://schemas.openxmlformats.org/officeDocument/2006/relationships/slideLayout" Target="../slideLayouts/slideLayout178.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66" Type="http://schemas.openxmlformats.org/officeDocument/2006/relationships/slideLayout" Target="../slideLayouts/slideLayout220.xml"/><Relationship Id="rId87" Type="http://schemas.openxmlformats.org/officeDocument/2006/relationships/slideLayout" Target="../slideLayouts/slideLayout241.xml"/><Relationship Id="rId61" Type="http://schemas.openxmlformats.org/officeDocument/2006/relationships/slideLayout" Target="../slideLayouts/slideLayout215.xml"/><Relationship Id="rId82" Type="http://schemas.openxmlformats.org/officeDocument/2006/relationships/slideLayout" Target="../slideLayouts/slideLayout236.xml"/><Relationship Id="rId19" Type="http://schemas.openxmlformats.org/officeDocument/2006/relationships/slideLayout" Target="../slideLayouts/slideLayout17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slideLayout" Target="../slideLayouts/slideLayout262.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37" Type="http://schemas.openxmlformats.org/officeDocument/2006/relationships/image" Target="../media/image5.jpg"/><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image" Target="../media/image6.png"/><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theme" Target="../theme/theme13.xml"/><Relationship Id="rId8" Type="http://schemas.openxmlformats.org/officeDocument/2006/relationships/slideLayout" Target="../slideLayouts/slideLayout250.xml"/><Relationship Id="rId3" Type="http://schemas.openxmlformats.org/officeDocument/2006/relationships/slideLayout" Target="../slideLayouts/slideLayout245.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image" Target="../media/image6.png"/><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41" Type="http://schemas.openxmlformats.org/officeDocument/2006/relationships/theme" Target="../theme/theme14.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image" Target="../media/image5.jpg"/><Relationship Id="rId8" Type="http://schemas.openxmlformats.org/officeDocument/2006/relationships/slideLayout" Target="../slideLayouts/slideLayout284.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26" Type="http://schemas.openxmlformats.org/officeDocument/2006/relationships/slideLayout" Target="../slideLayouts/slideLayout342.xml"/><Relationship Id="rId39" Type="http://schemas.openxmlformats.org/officeDocument/2006/relationships/slideLayout" Target="../slideLayouts/slideLayout355.xml"/><Relationship Id="rId21" Type="http://schemas.openxmlformats.org/officeDocument/2006/relationships/slideLayout" Target="../slideLayouts/slideLayout337.xml"/><Relationship Id="rId34" Type="http://schemas.openxmlformats.org/officeDocument/2006/relationships/slideLayout" Target="../slideLayouts/slideLayout350.xml"/><Relationship Id="rId42" Type="http://schemas.openxmlformats.org/officeDocument/2006/relationships/slideLayout" Target="../slideLayouts/slideLayout358.xml"/><Relationship Id="rId47" Type="http://schemas.openxmlformats.org/officeDocument/2006/relationships/image" Target="../media/image6.png"/><Relationship Id="rId7" Type="http://schemas.openxmlformats.org/officeDocument/2006/relationships/slideLayout" Target="../slideLayouts/slideLayout32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9" Type="http://schemas.openxmlformats.org/officeDocument/2006/relationships/slideLayout" Target="../slideLayouts/slideLayout345.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24" Type="http://schemas.openxmlformats.org/officeDocument/2006/relationships/slideLayout" Target="../slideLayouts/slideLayout340.xml"/><Relationship Id="rId32" Type="http://schemas.openxmlformats.org/officeDocument/2006/relationships/slideLayout" Target="../slideLayouts/slideLayout348.xml"/><Relationship Id="rId37" Type="http://schemas.openxmlformats.org/officeDocument/2006/relationships/slideLayout" Target="../slideLayouts/slideLayout353.xml"/><Relationship Id="rId40" Type="http://schemas.openxmlformats.org/officeDocument/2006/relationships/slideLayout" Target="../slideLayouts/slideLayout356.xml"/><Relationship Id="rId45" Type="http://schemas.openxmlformats.org/officeDocument/2006/relationships/slideLayout" Target="../slideLayouts/slideLayout361.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slideLayout" Target="../slideLayouts/slideLayout339.xml"/><Relationship Id="rId28" Type="http://schemas.openxmlformats.org/officeDocument/2006/relationships/slideLayout" Target="../slideLayouts/slideLayout344.xml"/><Relationship Id="rId36" Type="http://schemas.openxmlformats.org/officeDocument/2006/relationships/slideLayout" Target="../slideLayouts/slideLayout352.xml"/><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31" Type="http://schemas.openxmlformats.org/officeDocument/2006/relationships/slideLayout" Target="../slideLayouts/slideLayout347.xml"/><Relationship Id="rId44" Type="http://schemas.openxmlformats.org/officeDocument/2006/relationships/slideLayout" Target="../slideLayouts/slideLayout360.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slideLayout" Target="../slideLayouts/slideLayout338.xml"/><Relationship Id="rId27" Type="http://schemas.openxmlformats.org/officeDocument/2006/relationships/slideLayout" Target="../slideLayouts/slideLayout343.xml"/><Relationship Id="rId30" Type="http://schemas.openxmlformats.org/officeDocument/2006/relationships/slideLayout" Target="../slideLayouts/slideLayout346.xml"/><Relationship Id="rId35" Type="http://schemas.openxmlformats.org/officeDocument/2006/relationships/slideLayout" Target="../slideLayouts/slideLayout351.xml"/><Relationship Id="rId43" Type="http://schemas.openxmlformats.org/officeDocument/2006/relationships/slideLayout" Target="../slideLayouts/slideLayout359.xml"/><Relationship Id="rId48" Type="http://schemas.openxmlformats.org/officeDocument/2006/relationships/image" Target="../media/image5.jpg"/><Relationship Id="rId8" Type="http://schemas.openxmlformats.org/officeDocument/2006/relationships/slideLayout" Target="../slideLayouts/slideLayout324.xml"/><Relationship Id="rId3" Type="http://schemas.openxmlformats.org/officeDocument/2006/relationships/slideLayout" Target="../slideLayouts/slideLayout319.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5" Type="http://schemas.openxmlformats.org/officeDocument/2006/relationships/slideLayout" Target="../slideLayouts/slideLayout341.xml"/><Relationship Id="rId33" Type="http://schemas.openxmlformats.org/officeDocument/2006/relationships/slideLayout" Target="../slideLayouts/slideLayout349.xml"/><Relationship Id="rId38" Type="http://schemas.openxmlformats.org/officeDocument/2006/relationships/slideLayout" Target="../slideLayouts/slideLayout354.xml"/><Relationship Id="rId46" Type="http://schemas.openxmlformats.org/officeDocument/2006/relationships/theme" Target="../theme/theme15.xml"/><Relationship Id="rId20" Type="http://schemas.openxmlformats.org/officeDocument/2006/relationships/slideLayout" Target="../slideLayouts/slideLayout336.xml"/><Relationship Id="rId41" Type="http://schemas.openxmlformats.org/officeDocument/2006/relationships/slideLayout" Target="../slideLayouts/slideLayout357.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5" Type="http://schemas.openxmlformats.org/officeDocument/2006/relationships/image" Target="../media/image5.jpg"/><Relationship Id="rId4" Type="http://schemas.openxmlformats.org/officeDocument/2006/relationships/image" Target="../media/image6.png"/></Relationships>
</file>

<file path=ppt/slideMasters/_rels/slideMaster17.xml.rels><?xml version="1.0" encoding="UTF-8" standalone="yes"?>
<Relationships xmlns="http://schemas.openxmlformats.org/package/2006/relationships"><Relationship Id="rId26" Type="http://schemas.openxmlformats.org/officeDocument/2006/relationships/slideLayout" Target="../slideLayouts/slideLayout389.xml"/><Relationship Id="rId21" Type="http://schemas.openxmlformats.org/officeDocument/2006/relationships/slideLayout" Target="../slideLayouts/slideLayout384.xml"/><Relationship Id="rId42" Type="http://schemas.openxmlformats.org/officeDocument/2006/relationships/slideLayout" Target="../slideLayouts/slideLayout405.xml"/><Relationship Id="rId47" Type="http://schemas.openxmlformats.org/officeDocument/2006/relationships/slideLayout" Target="../slideLayouts/slideLayout410.xml"/><Relationship Id="rId63" Type="http://schemas.openxmlformats.org/officeDocument/2006/relationships/slideLayout" Target="../slideLayouts/slideLayout426.xml"/><Relationship Id="rId68" Type="http://schemas.openxmlformats.org/officeDocument/2006/relationships/slideLayout" Target="../slideLayouts/slideLayout431.xml"/><Relationship Id="rId84" Type="http://schemas.openxmlformats.org/officeDocument/2006/relationships/slideLayout" Target="../slideLayouts/slideLayout447.xml"/><Relationship Id="rId89" Type="http://schemas.openxmlformats.org/officeDocument/2006/relationships/image" Target="../media/image6.png"/><Relationship Id="rId16" Type="http://schemas.openxmlformats.org/officeDocument/2006/relationships/slideLayout" Target="../slideLayouts/slideLayout379.xml"/><Relationship Id="rId11" Type="http://schemas.openxmlformats.org/officeDocument/2006/relationships/slideLayout" Target="../slideLayouts/slideLayout374.xml"/><Relationship Id="rId32" Type="http://schemas.openxmlformats.org/officeDocument/2006/relationships/slideLayout" Target="../slideLayouts/slideLayout395.xml"/><Relationship Id="rId37" Type="http://schemas.openxmlformats.org/officeDocument/2006/relationships/slideLayout" Target="../slideLayouts/slideLayout400.xml"/><Relationship Id="rId53" Type="http://schemas.openxmlformats.org/officeDocument/2006/relationships/slideLayout" Target="../slideLayouts/slideLayout416.xml"/><Relationship Id="rId58" Type="http://schemas.openxmlformats.org/officeDocument/2006/relationships/slideLayout" Target="../slideLayouts/slideLayout421.xml"/><Relationship Id="rId74" Type="http://schemas.openxmlformats.org/officeDocument/2006/relationships/slideLayout" Target="../slideLayouts/slideLayout437.xml"/><Relationship Id="rId79" Type="http://schemas.openxmlformats.org/officeDocument/2006/relationships/slideLayout" Target="../slideLayouts/slideLayout442.xml"/><Relationship Id="rId5" Type="http://schemas.openxmlformats.org/officeDocument/2006/relationships/slideLayout" Target="../slideLayouts/slideLayout368.xml"/><Relationship Id="rId90" Type="http://schemas.openxmlformats.org/officeDocument/2006/relationships/image" Target="../media/image5.jpg"/><Relationship Id="rId14" Type="http://schemas.openxmlformats.org/officeDocument/2006/relationships/slideLayout" Target="../slideLayouts/slideLayout377.xml"/><Relationship Id="rId22" Type="http://schemas.openxmlformats.org/officeDocument/2006/relationships/slideLayout" Target="../slideLayouts/slideLayout385.xml"/><Relationship Id="rId27" Type="http://schemas.openxmlformats.org/officeDocument/2006/relationships/slideLayout" Target="../slideLayouts/slideLayout390.xml"/><Relationship Id="rId30" Type="http://schemas.openxmlformats.org/officeDocument/2006/relationships/slideLayout" Target="../slideLayouts/slideLayout393.xml"/><Relationship Id="rId35" Type="http://schemas.openxmlformats.org/officeDocument/2006/relationships/slideLayout" Target="../slideLayouts/slideLayout398.xml"/><Relationship Id="rId43" Type="http://schemas.openxmlformats.org/officeDocument/2006/relationships/slideLayout" Target="../slideLayouts/slideLayout406.xml"/><Relationship Id="rId48" Type="http://schemas.openxmlformats.org/officeDocument/2006/relationships/slideLayout" Target="../slideLayouts/slideLayout411.xml"/><Relationship Id="rId56" Type="http://schemas.openxmlformats.org/officeDocument/2006/relationships/slideLayout" Target="../slideLayouts/slideLayout419.xml"/><Relationship Id="rId64" Type="http://schemas.openxmlformats.org/officeDocument/2006/relationships/slideLayout" Target="../slideLayouts/slideLayout427.xml"/><Relationship Id="rId69" Type="http://schemas.openxmlformats.org/officeDocument/2006/relationships/slideLayout" Target="../slideLayouts/slideLayout432.xml"/><Relationship Id="rId77" Type="http://schemas.openxmlformats.org/officeDocument/2006/relationships/slideLayout" Target="../slideLayouts/slideLayout440.xml"/><Relationship Id="rId8" Type="http://schemas.openxmlformats.org/officeDocument/2006/relationships/slideLayout" Target="../slideLayouts/slideLayout371.xml"/><Relationship Id="rId51" Type="http://schemas.openxmlformats.org/officeDocument/2006/relationships/slideLayout" Target="../slideLayouts/slideLayout414.xml"/><Relationship Id="rId72" Type="http://schemas.openxmlformats.org/officeDocument/2006/relationships/slideLayout" Target="../slideLayouts/slideLayout435.xml"/><Relationship Id="rId80" Type="http://schemas.openxmlformats.org/officeDocument/2006/relationships/slideLayout" Target="../slideLayouts/slideLayout443.xml"/><Relationship Id="rId85" Type="http://schemas.openxmlformats.org/officeDocument/2006/relationships/slideLayout" Target="../slideLayouts/slideLayout448.xml"/><Relationship Id="rId3" Type="http://schemas.openxmlformats.org/officeDocument/2006/relationships/slideLayout" Target="../slideLayouts/slideLayout366.xml"/><Relationship Id="rId12" Type="http://schemas.openxmlformats.org/officeDocument/2006/relationships/slideLayout" Target="../slideLayouts/slideLayout375.xml"/><Relationship Id="rId17" Type="http://schemas.openxmlformats.org/officeDocument/2006/relationships/slideLayout" Target="../slideLayouts/slideLayout380.xml"/><Relationship Id="rId25" Type="http://schemas.openxmlformats.org/officeDocument/2006/relationships/slideLayout" Target="../slideLayouts/slideLayout388.xml"/><Relationship Id="rId33" Type="http://schemas.openxmlformats.org/officeDocument/2006/relationships/slideLayout" Target="../slideLayouts/slideLayout396.xml"/><Relationship Id="rId38" Type="http://schemas.openxmlformats.org/officeDocument/2006/relationships/slideLayout" Target="../slideLayouts/slideLayout401.xml"/><Relationship Id="rId46" Type="http://schemas.openxmlformats.org/officeDocument/2006/relationships/slideLayout" Target="../slideLayouts/slideLayout409.xml"/><Relationship Id="rId59" Type="http://schemas.openxmlformats.org/officeDocument/2006/relationships/slideLayout" Target="../slideLayouts/slideLayout422.xml"/><Relationship Id="rId67" Type="http://schemas.openxmlformats.org/officeDocument/2006/relationships/slideLayout" Target="../slideLayouts/slideLayout430.xml"/><Relationship Id="rId20" Type="http://schemas.openxmlformats.org/officeDocument/2006/relationships/slideLayout" Target="../slideLayouts/slideLayout383.xml"/><Relationship Id="rId41" Type="http://schemas.openxmlformats.org/officeDocument/2006/relationships/slideLayout" Target="../slideLayouts/slideLayout404.xml"/><Relationship Id="rId54" Type="http://schemas.openxmlformats.org/officeDocument/2006/relationships/slideLayout" Target="../slideLayouts/slideLayout417.xml"/><Relationship Id="rId62" Type="http://schemas.openxmlformats.org/officeDocument/2006/relationships/slideLayout" Target="../slideLayouts/slideLayout425.xml"/><Relationship Id="rId70" Type="http://schemas.openxmlformats.org/officeDocument/2006/relationships/slideLayout" Target="../slideLayouts/slideLayout433.xml"/><Relationship Id="rId75" Type="http://schemas.openxmlformats.org/officeDocument/2006/relationships/slideLayout" Target="../slideLayouts/slideLayout438.xml"/><Relationship Id="rId83" Type="http://schemas.openxmlformats.org/officeDocument/2006/relationships/slideLayout" Target="../slideLayouts/slideLayout446.xml"/><Relationship Id="rId88" Type="http://schemas.openxmlformats.org/officeDocument/2006/relationships/theme" Target="../theme/theme17.xml"/><Relationship Id="rId1" Type="http://schemas.openxmlformats.org/officeDocument/2006/relationships/slideLayout" Target="../slideLayouts/slideLayout364.xml"/><Relationship Id="rId6" Type="http://schemas.openxmlformats.org/officeDocument/2006/relationships/slideLayout" Target="../slideLayouts/slideLayout369.xml"/><Relationship Id="rId15" Type="http://schemas.openxmlformats.org/officeDocument/2006/relationships/slideLayout" Target="../slideLayouts/slideLayout378.xml"/><Relationship Id="rId23" Type="http://schemas.openxmlformats.org/officeDocument/2006/relationships/slideLayout" Target="../slideLayouts/slideLayout386.xml"/><Relationship Id="rId28" Type="http://schemas.openxmlformats.org/officeDocument/2006/relationships/slideLayout" Target="../slideLayouts/slideLayout391.xml"/><Relationship Id="rId36" Type="http://schemas.openxmlformats.org/officeDocument/2006/relationships/slideLayout" Target="../slideLayouts/slideLayout399.xml"/><Relationship Id="rId49" Type="http://schemas.openxmlformats.org/officeDocument/2006/relationships/slideLayout" Target="../slideLayouts/slideLayout412.xml"/><Relationship Id="rId57" Type="http://schemas.openxmlformats.org/officeDocument/2006/relationships/slideLayout" Target="../slideLayouts/slideLayout420.xml"/><Relationship Id="rId10" Type="http://schemas.openxmlformats.org/officeDocument/2006/relationships/slideLayout" Target="../slideLayouts/slideLayout373.xml"/><Relationship Id="rId31" Type="http://schemas.openxmlformats.org/officeDocument/2006/relationships/slideLayout" Target="../slideLayouts/slideLayout394.xml"/><Relationship Id="rId44" Type="http://schemas.openxmlformats.org/officeDocument/2006/relationships/slideLayout" Target="../slideLayouts/slideLayout407.xml"/><Relationship Id="rId52" Type="http://schemas.openxmlformats.org/officeDocument/2006/relationships/slideLayout" Target="../slideLayouts/slideLayout415.xml"/><Relationship Id="rId60" Type="http://schemas.openxmlformats.org/officeDocument/2006/relationships/slideLayout" Target="../slideLayouts/slideLayout423.xml"/><Relationship Id="rId65" Type="http://schemas.openxmlformats.org/officeDocument/2006/relationships/slideLayout" Target="../slideLayouts/slideLayout428.xml"/><Relationship Id="rId73" Type="http://schemas.openxmlformats.org/officeDocument/2006/relationships/slideLayout" Target="../slideLayouts/slideLayout436.xml"/><Relationship Id="rId78" Type="http://schemas.openxmlformats.org/officeDocument/2006/relationships/slideLayout" Target="../slideLayouts/slideLayout441.xml"/><Relationship Id="rId81" Type="http://schemas.openxmlformats.org/officeDocument/2006/relationships/slideLayout" Target="../slideLayouts/slideLayout444.xml"/><Relationship Id="rId86" Type="http://schemas.openxmlformats.org/officeDocument/2006/relationships/slideLayout" Target="../slideLayouts/slideLayout449.xml"/><Relationship Id="rId4" Type="http://schemas.openxmlformats.org/officeDocument/2006/relationships/slideLayout" Target="../slideLayouts/slideLayout367.xml"/><Relationship Id="rId9" Type="http://schemas.openxmlformats.org/officeDocument/2006/relationships/slideLayout" Target="../slideLayouts/slideLayout372.xml"/><Relationship Id="rId13" Type="http://schemas.openxmlformats.org/officeDocument/2006/relationships/slideLayout" Target="../slideLayouts/slideLayout376.xml"/><Relationship Id="rId18" Type="http://schemas.openxmlformats.org/officeDocument/2006/relationships/slideLayout" Target="../slideLayouts/slideLayout381.xml"/><Relationship Id="rId39" Type="http://schemas.openxmlformats.org/officeDocument/2006/relationships/slideLayout" Target="../slideLayouts/slideLayout402.xml"/><Relationship Id="rId34" Type="http://schemas.openxmlformats.org/officeDocument/2006/relationships/slideLayout" Target="../slideLayouts/slideLayout397.xml"/><Relationship Id="rId50" Type="http://schemas.openxmlformats.org/officeDocument/2006/relationships/slideLayout" Target="../slideLayouts/slideLayout413.xml"/><Relationship Id="rId55" Type="http://schemas.openxmlformats.org/officeDocument/2006/relationships/slideLayout" Target="../slideLayouts/slideLayout418.xml"/><Relationship Id="rId76" Type="http://schemas.openxmlformats.org/officeDocument/2006/relationships/slideLayout" Target="../slideLayouts/slideLayout439.xml"/><Relationship Id="rId7" Type="http://schemas.openxmlformats.org/officeDocument/2006/relationships/slideLayout" Target="../slideLayouts/slideLayout370.xml"/><Relationship Id="rId71" Type="http://schemas.openxmlformats.org/officeDocument/2006/relationships/slideLayout" Target="../slideLayouts/slideLayout434.xml"/><Relationship Id="rId2" Type="http://schemas.openxmlformats.org/officeDocument/2006/relationships/slideLayout" Target="../slideLayouts/slideLayout365.xml"/><Relationship Id="rId29" Type="http://schemas.openxmlformats.org/officeDocument/2006/relationships/slideLayout" Target="../slideLayouts/slideLayout392.xml"/><Relationship Id="rId24" Type="http://schemas.openxmlformats.org/officeDocument/2006/relationships/slideLayout" Target="../slideLayouts/slideLayout387.xml"/><Relationship Id="rId40" Type="http://schemas.openxmlformats.org/officeDocument/2006/relationships/slideLayout" Target="../slideLayouts/slideLayout403.xml"/><Relationship Id="rId45" Type="http://schemas.openxmlformats.org/officeDocument/2006/relationships/slideLayout" Target="../slideLayouts/slideLayout408.xml"/><Relationship Id="rId66" Type="http://schemas.openxmlformats.org/officeDocument/2006/relationships/slideLayout" Target="../slideLayouts/slideLayout429.xml"/><Relationship Id="rId87" Type="http://schemas.openxmlformats.org/officeDocument/2006/relationships/slideLayout" Target="../slideLayouts/slideLayout450.xml"/><Relationship Id="rId61" Type="http://schemas.openxmlformats.org/officeDocument/2006/relationships/slideLayout" Target="../slideLayouts/slideLayout424.xml"/><Relationship Id="rId82" Type="http://schemas.openxmlformats.org/officeDocument/2006/relationships/slideLayout" Target="../slideLayouts/slideLayout445.xml"/><Relationship Id="rId19" Type="http://schemas.openxmlformats.org/officeDocument/2006/relationships/slideLayout" Target="../slideLayouts/slideLayout3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jpe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5.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image" Target="../media/image5.jpg"/><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4" Type="http://schemas.openxmlformats.org/officeDocument/2006/relationships/image" Target="../media/image6.png"/><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theme" Target="../theme/theme6.xml"/><Relationship Id="rId8" Type="http://schemas.openxmlformats.org/officeDocument/2006/relationships/slideLayout" Target="../slideLayouts/slideLayout66.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20" Type="http://schemas.openxmlformats.org/officeDocument/2006/relationships/slideLayout" Target="../slideLayouts/slideLayout78.xml"/><Relationship Id="rId41"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image" Target="../media/image5.jpg"/><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image" Target="../media/image6.png"/><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theme" Target="../theme/theme7.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8" Type="http://schemas.openxmlformats.org/officeDocument/2006/relationships/slideLayout" Target="../slideLayouts/slideLayout108.xml"/><Relationship Id="rId3"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39.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image" Target="../media/image5.jpg"/><Relationship Id="rId5" Type="http://schemas.openxmlformats.org/officeDocument/2006/relationships/image" Target="../media/image6.pn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42.xml"/><Relationship Id="rId7" Type="http://schemas.openxmlformats.org/officeDocument/2006/relationships/theme" Target="../theme/theme9.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5" Type="http://schemas.openxmlformats.org/officeDocument/2006/relationships/slideLayout" Target="../slideLayouts/slideLayout144.xml"/><Relationship Id="rId4" Type="http://schemas.openxmlformats.org/officeDocument/2006/relationships/slideLayout" Target="../slideLayouts/slideLayout143.xml"/><Relationship Id="rId9" Type="http://schemas.openxmlformats.org/officeDocument/2006/relationships/image" Target="../media/image5.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kumimoji="1" lang="en-US" altLang="ja-JP"/>
              <a:t>Click to edit Master title style</a:t>
            </a:r>
            <a:endParaRPr kumimoji="1" lang="ja-JP" altLang="en-US"/>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kumimoji="1" lang="en-US" altLang="ja-JP"/>
              <a:t>Click to 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pitchFamily="34" charset="0"/>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pitchFamily="34" charset="0"/>
              </a:defRPr>
            </a:lvl1pPr>
          </a:lstStyle>
          <a:p>
            <a:endParaRPr lang="ja-JP" alt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pitchFamily="34" charset="0"/>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102367587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txStyles>
    <p:titleStyle>
      <a:lvl1pPr algn="ctr" defTabSz="914400" rtl="0" eaLnBrk="1" latinLnBrk="0" hangingPunct="1">
        <a:spcBef>
          <a:spcPct val="0"/>
        </a:spcBef>
        <a:buNone/>
        <a:defRPr kumimoji="1" sz="4400" kern="1200">
          <a:solidFill>
            <a:schemeClr val="tx1"/>
          </a:solidFill>
          <a:latin typeface="Arial"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Arial" pitchFamily="34" charset="0"/>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Arial" pitchFamily="34" charset="0"/>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Arial" pitchFamily="34" charset="0"/>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3"/>
            <a:ext cx="9144000" cy="596687"/>
          </a:xfrm>
          <a:prstGeom prst="rect">
            <a:avLst/>
          </a:prstGeom>
          <a:blipFill dpi="0" rotWithShape="1">
            <a:blip r:embed="rId10"/>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solidFill>
                <a:schemeClr val="bg1"/>
              </a:solidFill>
            </a:endParaRPr>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40" y="6356358"/>
            <a:ext cx="5771741" cy="365125"/>
          </a:xfrm>
          <a:prstGeom prst="rect">
            <a:avLst/>
          </a:prstGeom>
        </p:spPr>
        <p:txBody>
          <a:bodyPr vert="horz" lIns="91405" tIns="45702" rIns="91405" bIns="45702"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4"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060" rtl="0" eaLnBrk="1" latinLnBrk="0" hangingPunct="1">
        <a:spcBef>
          <a:spcPct val="0"/>
        </a:spcBef>
        <a:buNone/>
        <a:defRPr kumimoji="1" sz="4900" kern="1200">
          <a:blipFill dpi="0" rotWithShape="1">
            <a:blip r:embed="rId1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801"/>
            <a:ext cx="8229600" cy="912101"/>
          </a:xfrm>
          <a:prstGeom prst="rect">
            <a:avLst/>
          </a:prstGeom>
        </p:spPr>
        <p:txBody>
          <a:bodyPr vert="horz" lIns="8059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398" tIns="45698" rIns="91398" bIns="45698" rtlCol="0">
            <a:normAutofit/>
          </a:bodyPr>
          <a:lstStyle/>
          <a:p>
            <a:pPr lvl="0"/>
            <a:r>
              <a:rPr kumimoji="1" lang="en-US" altLang="ja-JP" dirty="0"/>
              <a:t>Master Text</a:t>
            </a:r>
            <a:endParaRPr kumimoji="1" lang="ja-JP" altLang="en-US" dirty="0"/>
          </a:p>
        </p:txBody>
      </p:sp>
      <p:sp>
        <p:nvSpPr>
          <p:cNvPr id="7" name="正方形/長方形 6"/>
          <p:cNvSpPr/>
          <p:nvPr/>
        </p:nvSpPr>
        <p:spPr>
          <a:xfrm>
            <a:off x="3645060" y="1013468"/>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77" tIns="25589" rIns="51177" bIns="25589" rtlCol="0" anchor="ctr"/>
          <a:lstStyle/>
          <a:p>
            <a:pPr algn="ctr"/>
            <a:endParaRPr kumimoji="1" lang="ja-JP" altLang="en-US" sz="1800"/>
          </a:p>
        </p:txBody>
      </p:sp>
      <p:grpSp>
        <p:nvGrpSpPr>
          <p:cNvPr id="10" name="グループ化 9"/>
          <p:cNvGrpSpPr/>
          <p:nvPr/>
        </p:nvGrpSpPr>
        <p:grpSpPr>
          <a:xfrm>
            <a:off x="8387761" y="226120"/>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52" y="430108"/>
            <a:ext cx="379721" cy="365125"/>
          </a:xfrm>
          <a:prstGeom prst="rect">
            <a:avLst/>
          </a:prstGeom>
        </p:spPr>
        <p:txBody>
          <a:bodyPr vert="horz" lIns="91398" tIns="45698" rIns="91398" bIns="45698"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101" r:id="rId1"/>
    <p:sldLayoutId id="2147484102"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3992"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399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6996" indent="0" algn="l" defTabSz="913992" rtl="0" eaLnBrk="1" latinLnBrk="0" hangingPunct="1">
        <a:spcBef>
          <a:spcPct val="20000"/>
        </a:spcBef>
        <a:buFontTx/>
        <a:buNone/>
        <a:defRPr kumimoji="1" sz="1600" kern="1200">
          <a:solidFill>
            <a:schemeClr val="tx1"/>
          </a:solidFill>
          <a:latin typeface="+mn-lt"/>
          <a:ea typeface="+mn-ea"/>
          <a:cs typeface="+mn-cs"/>
        </a:defRPr>
      </a:lvl2pPr>
      <a:lvl3pPr marL="913992" indent="0" algn="l" defTabSz="913992" rtl="0" eaLnBrk="1" latinLnBrk="0" hangingPunct="1">
        <a:spcBef>
          <a:spcPct val="20000"/>
        </a:spcBef>
        <a:buFontTx/>
        <a:buNone/>
        <a:defRPr kumimoji="1" sz="1600" kern="1200">
          <a:solidFill>
            <a:schemeClr val="tx1"/>
          </a:solidFill>
          <a:latin typeface="+mn-lt"/>
          <a:ea typeface="+mn-ea"/>
          <a:cs typeface="+mn-cs"/>
        </a:defRPr>
      </a:lvl3pPr>
      <a:lvl4pPr marL="1370986" indent="0" algn="l" defTabSz="913992" rtl="0" eaLnBrk="1" latinLnBrk="0" hangingPunct="1">
        <a:spcBef>
          <a:spcPct val="20000"/>
        </a:spcBef>
        <a:buFontTx/>
        <a:buNone/>
        <a:defRPr kumimoji="1" sz="1600" kern="1200">
          <a:solidFill>
            <a:schemeClr val="tx1"/>
          </a:solidFill>
          <a:latin typeface="+mn-lt"/>
          <a:ea typeface="+mn-ea"/>
          <a:cs typeface="+mn-cs"/>
        </a:defRPr>
      </a:lvl4pPr>
      <a:lvl5pPr marL="1827983" indent="0" algn="l" defTabSz="913992" rtl="0" eaLnBrk="1" latinLnBrk="0" hangingPunct="1">
        <a:spcBef>
          <a:spcPct val="20000"/>
        </a:spcBef>
        <a:buFontTx/>
        <a:buNone/>
        <a:defRPr kumimoji="1" sz="1600" kern="1200">
          <a:solidFill>
            <a:schemeClr val="tx1"/>
          </a:solidFill>
          <a:latin typeface="+mn-lt"/>
          <a:ea typeface="+mn-ea"/>
          <a:cs typeface="+mn-cs"/>
        </a:defRPr>
      </a:lvl5pPr>
      <a:lvl6pPr marL="2513476"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471"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465"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460" indent="-228498" algn="l" defTabSz="91399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3992" rtl="0" eaLnBrk="1" latinLnBrk="0" hangingPunct="1">
        <a:defRPr kumimoji="1" sz="1800" kern="1200">
          <a:solidFill>
            <a:schemeClr val="tx1"/>
          </a:solidFill>
          <a:latin typeface="+mn-lt"/>
          <a:ea typeface="+mn-ea"/>
          <a:cs typeface="+mn-cs"/>
        </a:defRPr>
      </a:lvl1pPr>
      <a:lvl2pPr marL="456996" algn="l" defTabSz="913992" rtl="0" eaLnBrk="1" latinLnBrk="0" hangingPunct="1">
        <a:defRPr kumimoji="1" sz="1800" kern="1200">
          <a:solidFill>
            <a:schemeClr val="tx1"/>
          </a:solidFill>
          <a:latin typeface="+mn-lt"/>
          <a:ea typeface="+mn-ea"/>
          <a:cs typeface="+mn-cs"/>
        </a:defRPr>
      </a:lvl2pPr>
      <a:lvl3pPr marL="913992" algn="l" defTabSz="913992" rtl="0" eaLnBrk="1" latinLnBrk="0" hangingPunct="1">
        <a:defRPr kumimoji="1" sz="1800" kern="1200">
          <a:solidFill>
            <a:schemeClr val="tx1"/>
          </a:solidFill>
          <a:latin typeface="+mn-lt"/>
          <a:ea typeface="+mn-ea"/>
          <a:cs typeface="+mn-cs"/>
        </a:defRPr>
      </a:lvl3pPr>
      <a:lvl4pPr marL="1370986" algn="l" defTabSz="913992" rtl="0" eaLnBrk="1" latinLnBrk="0" hangingPunct="1">
        <a:defRPr kumimoji="1" sz="1800" kern="1200">
          <a:solidFill>
            <a:schemeClr val="tx1"/>
          </a:solidFill>
          <a:latin typeface="+mn-lt"/>
          <a:ea typeface="+mn-ea"/>
          <a:cs typeface="+mn-cs"/>
        </a:defRPr>
      </a:lvl4pPr>
      <a:lvl5pPr marL="1827983" algn="l" defTabSz="913992" rtl="0" eaLnBrk="1" latinLnBrk="0" hangingPunct="1">
        <a:defRPr kumimoji="1" sz="1800" kern="1200">
          <a:solidFill>
            <a:schemeClr val="tx1"/>
          </a:solidFill>
          <a:latin typeface="+mn-lt"/>
          <a:ea typeface="+mn-ea"/>
          <a:cs typeface="+mn-cs"/>
        </a:defRPr>
      </a:lvl5pPr>
      <a:lvl6pPr marL="2284977" algn="l" defTabSz="913992" rtl="0" eaLnBrk="1" latinLnBrk="0" hangingPunct="1">
        <a:defRPr kumimoji="1" sz="1800" kern="1200">
          <a:solidFill>
            <a:schemeClr val="tx1"/>
          </a:solidFill>
          <a:latin typeface="+mn-lt"/>
          <a:ea typeface="+mn-ea"/>
          <a:cs typeface="+mn-cs"/>
        </a:defRPr>
      </a:lvl6pPr>
      <a:lvl7pPr marL="2741971" algn="l" defTabSz="913992" rtl="0" eaLnBrk="1" latinLnBrk="0" hangingPunct="1">
        <a:defRPr kumimoji="1" sz="1800" kern="1200">
          <a:solidFill>
            <a:schemeClr val="tx1"/>
          </a:solidFill>
          <a:latin typeface="+mn-lt"/>
          <a:ea typeface="+mn-ea"/>
          <a:cs typeface="+mn-cs"/>
        </a:defRPr>
      </a:lvl7pPr>
      <a:lvl8pPr marL="3198970" algn="l" defTabSz="913992" rtl="0" eaLnBrk="1" latinLnBrk="0" hangingPunct="1">
        <a:defRPr kumimoji="1" sz="1800" kern="1200">
          <a:solidFill>
            <a:schemeClr val="tx1"/>
          </a:solidFill>
          <a:latin typeface="+mn-lt"/>
          <a:ea typeface="+mn-ea"/>
          <a:cs typeface="+mn-cs"/>
        </a:defRPr>
      </a:lvl8pPr>
      <a:lvl9pPr marL="3655962" algn="l" defTabSz="913992"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0">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104" r:id="rId1"/>
    <p:sldLayoutId id="2147484105" r:id="rId2"/>
    <p:sldLayoutId id="2147484106" r:id="rId3"/>
    <p:sldLayoutId id="2147484107" r:id="rId4"/>
    <p:sldLayoutId id="2147484108" r:id="rId5"/>
    <p:sldLayoutId id="2147484109" r:id="rId6"/>
    <p:sldLayoutId id="2147484110" r:id="rId7"/>
    <p:sldLayoutId id="2147484111" r:id="rId8"/>
    <p:sldLayoutId id="2147484112" r:id="rId9"/>
    <p:sldLayoutId id="2147484113" r:id="rId10"/>
    <p:sldLayoutId id="2147484114" r:id="rId11"/>
    <p:sldLayoutId id="2147484115" r:id="rId12"/>
    <p:sldLayoutId id="2147484116" r:id="rId13"/>
    <p:sldLayoutId id="2147484117" r:id="rId14"/>
    <p:sldLayoutId id="2147484118" r:id="rId15"/>
    <p:sldLayoutId id="2147484119" r:id="rId16"/>
    <p:sldLayoutId id="2147484120" r:id="rId17"/>
    <p:sldLayoutId id="2147484121" r:id="rId18"/>
    <p:sldLayoutId id="2147484122" r:id="rId19"/>
    <p:sldLayoutId id="2147484123" r:id="rId20"/>
    <p:sldLayoutId id="2147484124" r:id="rId21"/>
    <p:sldLayoutId id="2147484125" r:id="rId22"/>
    <p:sldLayoutId id="2147484126" r:id="rId23"/>
    <p:sldLayoutId id="2147484127" r:id="rId24"/>
    <p:sldLayoutId id="2147484128" r:id="rId25"/>
    <p:sldLayoutId id="2147484129" r:id="rId26"/>
    <p:sldLayoutId id="2147484130" r:id="rId27"/>
    <p:sldLayoutId id="2147484131" r:id="rId28"/>
    <p:sldLayoutId id="2147484132" r:id="rId29"/>
    <p:sldLayoutId id="2147484133" r:id="rId30"/>
    <p:sldLayoutId id="2147484134" r:id="rId31"/>
    <p:sldLayoutId id="2147484135" r:id="rId32"/>
    <p:sldLayoutId id="2147484136" r:id="rId33"/>
    <p:sldLayoutId id="2147484137" r:id="rId34"/>
    <p:sldLayoutId id="2147484138" r:id="rId35"/>
    <p:sldLayoutId id="2147484139" r:id="rId36"/>
    <p:sldLayoutId id="2147484140" r:id="rId37"/>
    <p:sldLayoutId id="2147484141" r:id="rId38"/>
    <p:sldLayoutId id="2147484142" r:id="rId39"/>
    <p:sldLayoutId id="2147484143" r:id="rId40"/>
    <p:sldLayoutId id="2147484144" r:id="rId41"/>
    <p:sldLayoutId id="2147484145" r:id="rId42"/>
    <p:sldLayoutId id="2147484147" r:id="rId43"/>
    <p:sldLayoutId id="2147484148" r:id="rId44"/>
    <p:sldLayoutId id="2147484149" r:id="rId45"/>
    <p:sldLayoutId id="2147484150" r:id="rId46"/>
    <p:sldLayoutId id="2147484151" r:id="rId47"/>
    <p:sldLayoutId id="2147484152" r:id="rId48"/>
    <p:sldLayoutId id="2147484153" r:id="rId49"/>
    <p:sldLayoutId id="2147484154" r:id="rId50"/>
    <p:sldLayoutId id="2147484155" r:id="rId51"/>
    <p:sldLayoutId id="2147484156" r:id="rId52"/>
    <p:sldLayoutId id="2147484157" r:id="rId53"/>
    <p:sldLayoutId id="2147484158" r:id="rId54"/>
    <p:sldLayoutId id="2147484159" r:id="rId55"/>
    <p:sldLayoutId id="2147484160" r:id="rId56"/>
    <p:sldLayoutId id="2147484161" r:id="rId57"/>
    <p:sldLayoutId id="2147484162" r:id="rId58"/>
    <p:sldLayoutId id="2147484163" r:id="rId59"/>
    <p:sldLayoutId id="2147484164" r:id="rId60"/>
    <p:sldLayoutId id="2147484165" r:id="rId61"/>
    <p:sldLayoutId id="2147484166" r:id="rId62"/>
    <p:sldLayoutId id="2147484167" r:id="rId63"/>
    <p:sldLayoutId id="2147484168" r:id="rId64"/>
    <p:sldLayoutId id="2147484169" r:id="rId65"/>
    <p:sldLayoutId id="2147484170" r:id="rId66"/>
    <p:sldLayoutId id="2147484171" r:id="rId67"/>
    <p:sldLayoutId id="2147484172" r:id="rId68"/>
    <p:sldLayoutId id="2147484173" r:id="rId69"/>
    <p:sldLayoutId id="2147484174" r:id="rId70"/>
    <p:sldLayoutId id="2147484175" r:id="rId71"/>
    <p:sldLayoutId id="2147484176" r:id="rId72"/>
    <p:sldLayoutId id="2147484177" r:id="rId73"/>
    <p:sldLayoutId id="2147484178" r:id="rId74"/>
    <p:sldLayoutId id="2147484179" r:id="rId75"/>
    <p:sldLayoutId id="2147484180" r:id="rId76"/>
    <p:sldLayoutId id="2147484181" r:id="rId77"/>
    <p:sldLayoutId id="2147484182" r:id="rId78"/>
    <p:sldLayoutId id="2147484183" r:id="rId79"/>
    <p:sldLayoutId id="2147484184" r:id="rId80"/>
    <p:sldLayoutId id="2147484185" r:id="rId81"/>
    <p:sldLayoutId id="2147484186" r:id="rId82"/>
    <p:sldLayoutId id="2147484187" r:id="rId83"/>
    <p:sldLayoutId id="2147484188" r:id="rId84"/>
    <p:sldLayoutId id="2147484189" r:id="rId85"/>
    <p:sldLayoutId id="2147484201" r:id="rId86"/>
    <p:sldLayoutId id="2147484221" r:id="rId87"/>
    <p:sldLayoutId id="2147484222" r:id="rId88"/>
  </p:sldLayoutIdLst>
  <p:txStyles>
    <p:titleStyle>
      <a:lvl1pPr algn="ctr" defTabSz="914332" rtl="0" eaLnBrk="1" latinLnBrk="0" hangingPunct="1">
        <a:spcBef>
          <a:spcPct val="0"/>
        </a:spcBef>
        <a:buNone/>
        <a:defRPr kumimoji="1" sz="4900" kern="1200">
          <a:blipFill dpi="0" rotWithShape="1">
            <a:blip r:embed="rId91"/>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20" y="168796"/>
            <a:ext cx="8068263" cy="912101"/>
          </a:xfrm>
          <a:prstGeom prst="rect">
            <a:avLst/>
          </a:prstGeom>
        </p:spPr>
        <p:txBody>
          <a:bodyPr vert="horz" lIns="80620"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6"/>
            <a:ext cx="8326537" cy="4761395"/>
          </a:xfrm>
          <a:prstGeom prst="rect">
            <a:avLst/>
          </a:prstGeom>
        </p:spPr>
        <p:txBody>
          <a:bodyPr vert="horz" lIns="91426" tIns="45712" rIns="91426" bIns="45712" rtlCol="0">
            <a:normAutofit/>
          </a:bodyPr>
          <a:lstStyle/>
          <a:p>
            <a:pPr lvl="0"/>
            <a:r>
              <a:rPr kumimoji="1" lang="en-US" altLang="ja-JP" dirty="0"/>
              <a:t>Master Text</a:t>
            </a:r>
            <a:endParaRPr kumimoji="1" lang="ja-JP" altLang="en-US" dirty="0"/>
          </a:p>
        </p:txBody>
      </p:sp>
      <p:sp>
        <p:nvSpPr>
          <p:cNvPr id="7" name="正方形/長方形 6"/>
          <p:cNvSpPr/>
          <p:nvPr/>
        </p:nvSpPr>
        <p:spPr>
          <a:xfrm>
            <a:off x="314811" y="1013465"/>
            <a:ext cx="1853884" cy="56569"/>
          </a:xfrm>
          <a:prstGeom prst="rect">
            <a:avLst/>
          </a:prstGeom>
          <a:blipFill dpi="0" rotWithShape="1">
            <a:blip r:embed="rId37"/>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3" tIns="25597" rIns="51193" bIns="25597" rtlCol="0" anchor="ctr"/>
          <a:lstStyle/>
          <a:p>
            <a:pPr algn="l"/>
            <a:endParaRPr kumimoji="1" lang="ja-JP" altLang="en-US" sz="1800"/>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264" rtl="0" eaLnBrk="1" latinLnBrk="0" hangingPunct="1">
        <a:spcBef>
          <a:spcPct val="0"/>
        </a:spcBef>
        <a:buNone/>
        <a:defRPr kumimoji="1" sz="4900" kern="1200">
          <a:blipFill dpi="0" rotWithShape="1">
            <a:blip r:embed="rId37"/>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2">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2" y="168797"/>
            <a:ext cx="4491392"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2" y="1247866"/>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4276524" y="1013465"/>
            <a:ext cx="1853884" cy="56569"/>
          </a:xfrm>
          <a:prstGeom prst="rect">
            <a:avLst/>
          </a:prstGeom>
          <a:blipFill dpi="0" rotWithShape="1">
            <a:blip r:embed="rId43"/>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 id="2147484289" r:id="rId29"/>
    <p:sldLayoutId id="2147484290" r:id="rId30"/>
    <p:sldLayoutId id="2147484291" r:id="rId31"/>
    <p:sldLayoutId id="2147484292" r:id="rId32"/>
    <p:sldLayoutId id="2147484293" r:id="rId33"/>
    <p:sldLayoutId id="2147484294" r:id="rId34"/>
    <p:sldLayoutId id="2147484295" r:id="rId35"/>
    <p:sldLayoutId id="2147484296" r:id="rId36"/>
    <p:sldLayoutId id="2147484297" r:id="rId37"/>
    <p:sldLayoutId id="2147484298" r:id="rId38"/>
    <p:sldLayoutId id="2147484299" r:id="rId39"/>
    <p:sldLayoutId id="2147484300" r:id="rId4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43"/>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7">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23"/>
            <a:ext cx="9144000" cy="596687"/>
          </a:xfrm>
          <a:prstGeom prst="rect">
            <a:avLst/>
          </a:prstGeom>
          <a:blipFill dpi="0" rotWithShape="1">
            <a:blip r:embed="rId48"/>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ctr"/>
            <a:endParaRPr kumimoji="1" lang="ja-JP" altLang="en-US" sz="1800">
              <a:solidFill>
                <a:schemeClr val="bg1"/>
              </a:solidFill>
            </a:endParaRPr>
          </a:p>
        </p:txBody>
      </p:sp>
      <p:sp>
        <p:nvSpPr>
          <p:cNvPr id="3" name="テキスト プレースホルダー 2"/>
          <p:cNvSpPr>
            <a:spLocks noGrp="1"/>
          </p:cNvSpPr>
          <p:nvPr>
            <p:ph type="body" idx="1"/>
          </p:nvPr>
        </p:nvSpPr>
        <p:spPr>
          <a:xfrm>
            <a:off x="360274" y="1247869"/>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8" y="6356358"/>
            <a:ext cx="5771741" cy="365125"/>
          </a:xfrm>
          <a:prstGeom prst="rect">
            <a:avLst/>
          </a:prstGeom>
        </p:spPr>
        <p:txBody>
          <a:bodyPr vert="horz" lIns="91412" tIns="45706" rIns="91412" bIns="45706" rtlCol="0" anchor="ctr"/>
          <a:lstStyle>
            <a:lvl1pPr algn="ctr">
              <a:defRPr sz="1200">
                <a:solidFill>
                  <a:schemeClr val="bg1"/>
                </a:solidFill>
              </a:defRPr>
            </a:lvl1pPr>
          </a:lstStyle>
          <a:p>
            <a:r>
              <a:rPr lang="en-US" altLang="ja-JP"/>
              <a:t>The Power of PowerPoint - thepopp.com</a:t>
            </a:r>
            <a:endParaRPr lang="ja-JP" altLang="en-US"/>
          </a:p>
        </p:txBody>
      </p:sp>
      <p:cxnSp>
        <p:nvCxnSpPr>
          <p:cNvPr id="9" name="直線コネクタ 8"/>
          <p:cNvCxnSpPr/>
          <p:nvPr/>
        </p:nvCxnSpPr>
        <p:spPr>
          <a:xfrm>
            <a:off x="36293" y="6332273"/>
            <a:ext cx="9035435"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63759"/>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306" r:id="rId5"/>
    <p:sldLayoutId id="2147484307" r:id="rId6"/>
    <p:sldLayoutId id="2147484308" r:id="rId7"/>
    <p:sldLayoutId id="2147484309" r:id="rId8"/>
    <p:sldLayoutId id="2147484310" r:id="rId9"/>
    <p:sldLayoutId id="2147484311" r:id="rId10"/>
    <p:sldLayoutId id="2147484312" r:id="rId11"/>
    <p:sldLayoutId id="2147484313" r:id="rId12"/>
    <p:sldLayoutId id="2147484314" r:id="rId13"/>
    <p:sldLayoutId id="2147484315" r:id="rId14"/>
    <p:sldLayoutId id="2147484316" r:id="rId15"/>
    <p:sldLayoutId id="2147484317" r:id="rId16"/>
    <p:sldLayoutId id="2147484318" r:id="rId17"/>
    <p:sldLayoutId id="2147484319" r:id="rId18"/>
    <p:sldLayoutId id="2147484320" r:id="rId19"/>
    <p:sldLayoutId id="2147484321" r:id="rId20"/>
    <p:sldLayoutId id="2147484322" r:id="rId21"/>
    <p:sldLayoutId id="2147484323" r:id="rId22"/>
    <p:sldLayoutId id="2147484324" r:id="rId23"/>
    <p:sldLayoutId id="2147484325" r:id="rId24"/>
    <p:sldLayoutId id="2147484326" r:id="rId25"/>
    <p:sldLayoutId id="2147484327" r:id="rId26"/>
    <p:sldLayoutId id="2147484328" r:id="rId27"/>
    <p:sldLayoutId id="2147484329" r:id="rId28"/>
    <p:sldLayoutId id="2147484330" r:id="rId29"/>
    <p:sldLayoutId id="2147484331" r:id="rId30"/>
    <p:sldLayoutId id="2147484332" r:id="rId31"/>
    <p:sldLayoutId id="2147484333" r:id="rId32"/>
    <p:sldLayoutId id="2147484334" r:id="rId33"/>
    <p:sldLayoutId id="2147484335" r:id="rId34"/>
    <p:sldLayoutId id="2147484336" r:id="rId35"/>
    <p:sldLayoutId id="2147484337" r:id="rId36"/>
    <p:sldLayoutId id="2147484338" r:id="rId37"/>
    <p:sldLayoutId id="2147484339" r:id="rId38"/>
    <p:sldLayoutId id="2147484340" r:id="rId39"/>
    <p:sldLayoutId id="2147484341" r:id="rId40"/>
    <p:sldLayoutId id="2147484342" r:id="rId41"/>
    <p:sldLayoutId id="2147484343" r:id="rId42"/>
    <p:sldLayoutId id="2147484344" r:id="rId43"/>
    <p:sldLayoutId id="2147484345" r:id="rId44"/>
    <p:sldLayoutId id="2147484346" r:id="rId45"/>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outVertical)">
                                      <p:cBhvr>
                                        <p:cTn id="10" dur="500"/>
                                        <p:tgtEl>
                                          <p:spTgt spid="5"/>
                                        </p:tgtEl>
                                      </p:cBhvr>
                                    </p:animEffect>
                                  </p:childTnLst>
                                </p:cTn>
                              </p:par>
                              <p:par>
                                <p:cTn id="11" presetID="16" presetClass="entr" presetSubtype="37"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outVertic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5" grpId="0"/>
    </p:bldLst>
  </p:timing>
  <p:hf hdr="0" dt="0"/>
  <p:txStyles>
    <p:titleStyle>
      <a:lvl1pPr algn="ctr" defTabSz="914128" rtl="0" eaLnBrk="1" latinLnBrk="0" hangingPunct="1">
        <a:spcBef>
          <a:spcPct val="0"/>
        </a:spcBef>
        <a:buNone/>
        <a:defRPr kumimoji="1" sz="4900" kern="1200">
          <a:blipFill dpi="0" rotWithShape="1">
            <a:blip r:embed="rId48"/>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168800"/>
            <a:ext cx="8229600" cy="912101"/>
          </a:xfrm>
          <a:prstGeom prst="rect">
            <a:avLst/>
          </a:prstGeom>
        </p:spPr>
        <p:txBody>
          <a:bodyPr vert="horz" lIns="80602"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5" y="1247869"/>
            <a:ext cx="8326537" cy="4761395"/>
          </a:xfrm>
          <a:prstGeom prst="rect">
            <a:avLst/>
          </a:prstGeom>
        </p:spPr>
        <p:txBody>
          <a:bodyPr vert="horz" lIns="91405" tIns="45702" rIns="91405" bIns="45702" rtlCol="0">
            <a:normAutofit/>
          </a:bodyPr>
          <a:lstStyle/>
          <a:p>
            <a:pPr lvl="0"/>
            <a:r>
              <a:rPr kumimoji="1" lang="en-US" altLang="ja-JP" dirty="0"/>
              <a:t>Master Text</a:t>
            </a:r>
            <a:endParaRPr kumimoji="1" lang="ja-JP" altLang="en-US" dirty="0"/>
          </a:p>
        </p:txBody>
      </p:sp>
      <p:sp>
        <p:nvSpPr>
          <p:cNvPr id="7" name="正方形/長方形 6"/>
          <p:cNvSpPr/>
          <p:nvPr/>
        </p:nvSpPr>
        <p:spPr>
          <a:xfrm>
            <a:off x="3645060" y="1013468"/>
            <a:ext cx="1853884" cy="56569"/>
          </a:xfrm>
          <a:prstGeom prst="rect">
            <a:avLst/>
          </a:prstGeom>
          <a:blipFill dpi="0" rotWithShape="1">
            <a:blip r:embed="rId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1" tIns="25591" rIns="51181" bIns="25591" rtlCol="0" anchor="ctr"/>
          <a:lstStyle/>
          <a:p>
            <a:pPr algn="ctr"/>
            <a:endParaRPr kumimoji="1" lang="ja-JP" altLang="en-US" sz="1800"/>
          </a:p>
        </p:txBody>
      </p:sp>
      <p:grpSp>
        <p:nvGrpSpPr>
          <p:cNvPr id="10" name="グループ化 9"/>
          <p:cNvGrpSpPr/>
          <p:nvPr/>
        </p:nvGrpSpPr>
        <p:grpSpPr>
          <a:xfrm>
            <a:off x="8387761" y="226120"/>
            <a:ext cx="575232" cy="767111"/>
            <a:chOff x="7418859" y="2569953"/>
            <a:chExt cx="934639" cy="934639"/>
          </a:xfrm>
        </p:grpSpPr>
        <p:sp>
          <p:nvSpPr>
            <p:cNvPr id="11" name="涙形 10"/>
            <p:cNvSpPr/>
            <p:nvPr/>
          </p:nvSpPr>
          <p:spPr>
            <a:xfrm>
              <a:off x="7418859" y="2569953"/>
              <a:ext cx="934639" cy="934639"/>
            </a:xfrm>
            <a:prstGeom prst="teardrop">
              <a:avLst/>
            </a:prstGeom>
            <a:blipFill>
              <a:blip r:embed="rId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51" y="430108"/>
            <a:ext cx="379721" cy="365125"/>
          </a:xfrm>
          <a:prstGeom prst="rect">
            <a:avLst/>
          </a:prstGeom>
        </p:spPr>
        <p:txBody>
          <a:bodyPr vert="horz" lIns="91405" tIns="45702" rIns="91405" bIns="45702"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FADD65F2-3061-4838-8922-F719F7BAC906}" type="slidenum">
              <a:rPr lang="ja-JP" altLang="en-US" smtClean="0"/>
              <a:pPr/>
              <a:t>‹#›</a:t>
            </a:fld>
            <a:endParaRPr lang="ja-JP" altLang="en-US"/>
          </a:p>
        </p:txBody>
      </p:sp>
    </p:spTree>
    <p:extLst>
      <p:ext uri="{BB962C8B-B14F-4D97-AF65-F5344CB8AC3E}">
        <p14:creationId xmlns:p14="http://schemas.microsoft.com/office/powerpoint/2010/main" val="2188596353"/>
      </p:ext>
    </p:extLst>
  </p:cSld>
  <p:clrMap bg1="lt1" tx1="dk1" bg2="lt2" tx2="dk2" accent1="accent1" accent2="accent2" accent3="accent3" accent4="accent4" accent5="accent5" accent6="accent6" hlink="hlink" folHlink="folHlink"/>
  <p:sldLayoutIdLst>
    <p:sldLayoutId id="2147484348" r:id="rId1"/>
    <p:sldLayoutId id="2147484349" r:id="rId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P spid="6" grpId="0"/>
    </p:bldLst>
  </p:timing>
  <p:hf hdr="0" dt="0"/>
  <p:txStyles>
    <p:titleStyle>
      <a:lvl1pPr algn="ctr" defTabSz="914060" rtl="0" eaLnBrk="1" latinLnBrk="0" hangingPunct="1">
        <a:spcBef>
          <a:spcPct val="0"/>
        </a:spcBef>
        <a:buNone/>
        <a:defRPr kumimoji="1" sz="4900" kern="1200">
          <a:blipFill dpi="0" rotWithShape="1">
            <a:blip r:embed="rId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060"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30" indent="0" algn="l" defTabSz="914060" rtl="0" eaLnBrk="1" latinLnBrk="0" hangingPunct="1">
        <a:spcBef>
          <a:spcPct val="20000"/>
        </a:spcBef>
        <a:buFontTx/>
        <a:buNone/>
        <a:defRPr kumimoji="1" sz="1600" kern="1200">
          <a:solidFill>
            <a:schemeClr val="tx1"/>
          </a:solidFill>
          <a:latin typeface="+mn-lt"/>
          <a:ea typeface="+mn-ea"/>
          <a:cs typeface="+mn-cs"/>
        </a:defRPr>
      </a:lvl2pPr>
      <a:lvl3pPr marL="914060" indent="0" algn="l" defTabSz="914060" rtl="0" eaLnBrk="1" latinLnBrk="0" hangingPunct="1">
        <a:spcBef>
          <a:spcPct val="20000"/>
        </a:spcBef>
        <a:buFontTx/>
        <a:buNone/>
        <a:defRPr kumimoji="1" sz="1600" kern="1200">
          <a:solidFill>
            <a:schemeClr val="tx1"/>
          </a:solidFill>
          <a:latin typeface="+mn-lt"/>
          <a:ea typeface="+mn-ea"/>
          <a:cs typeface="+mn-cs"/>
        </a:defRPr>
      </a:lvl3pPr>
      <a:lvl4pPr marL="1371088" indent="0" algn="l" defTabSz="914060" rtl="0" eaLnBrk="1" latinLnBrk="0" hangingPunct="1">
        <a:spcBef>
          <a:spcPct val="20000"/>
        </a:spcBef>
        <a:buFontTx/>
        <a:buNone/>
        <a:defRPr kumimoji="1" sz="1600" kern="1200">
          <a:solidFill>
            <a:schemeClr val="tx1"/>
          </a:solidFill>
          <a:latin typeface="+mn-lt"/>
          <a:ea typeface="+mn-ea"/>
          <a:cs typeface="+mn-cs"/>
        </a:defRPr>
      </a:lvl4pPr>
      <a:lvl5pPr marL="1828119" indent="0" algn="l" defTabSz="914060" rtl="0" eaLnBrk="1" latinLnBrk="0" hangingPunct="1">
        <a:spcBef>
          <a:spcPct val="20000"/>
        </a:spcBef>
        <a:buFontTx/>
        <a:buNone/>
        <a:defRPr kumimoji="1" sz="1600" kern="1200">
          <a:solidFill>
            <a:schemeClr val="tx1"/>
          </a:solidFill>
          <a:latin typeface="+mn-lt"/>
          <a:ea typeface="+mn-ea"/>
          <a:cs typeface="+mn-cs"/>
        </a:defRPr>
      </a:lvl5pPr>
      <a:lvl6pPr marL="2513663"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692"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721"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4750" indent="-228515" algn="l" defTabSz="91406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060" rtl="0" eaLnBrk="1" latinLnBrk="0" hangingPunct="1">
        <a:defRPr kumimoji="1" sz="1800" kern="1200">
          <a:solidFill>
            <a:schemeClr val="tx1"/>
          </a:solidFill>
          <a:latin typeface="+mn-lt"/>
          <a:ea typeface="+mn-ea"/>
          <a:cs typeface="+mn-cs"/>
        </a:defRPr>
      </a:lvl1pPr>
      <a:lvl2pPr marL="457030" algn="l" defTabSz="914060" rtl="0" eaLnBrk="1" latinLnBrk="0" hangingPunct="1">
        <a:defRPr kumimoji="1" sz="1800" kern="1200">
          <a:solidFill>
            <a:schemeClr val="tx1"/>
          </a:solidFill>
          <a:latin typeface="+mn-lt"/>
          <a:ea typeface="+mn-ea"/>
          <a:cs typeface="+mn-cs"/>
        </a:defRPr>
      </a:lvl2pPr>
      <a:lvl3pPr marL="914060" algn="l" defTabSz="914060" rtl="0" eaLnBrk="1" latinLnBrk="0" hangingPunct="1">
        <a:defRPr kumimoji="1" sz="1800" kern="1200">
          <a:solidFill>
            <a:schemeClr val="tx1"/>
          </a:solidFill>
          <a:latin typeface="+mn-lt"/>
          <a:ea typeface="+mn-ea"/>
          <a:cs typeface="+mn-cs"/>
        </a:defRPr>
      </a:lvl3pPr>
      <a:lvl4pPr marL="1371088" algn="l" defTabSz="914060" rtl="0" eaLnBrk="1" latinLnBrk="0" hangingPunct="1">
        <a:defRPr kumimoji="1" sz="1800" kern="1200">
          <a:solidFill>
            <a:schemeClr val="tx1"/>
          </a:solidFill>
          <a:latin typeface="+mn-lt"/>
          <a:ea typeface="+mn-ea"/>
          <a:cs typeface="+mn-cs"/>
        </a:defRPr>
      </a:lvl4pPr>
      <a:lvl5pPr marL="1828119" algn="l" defTabSz="914060" rtl="0" eaLnBrk="1" latinLnBrk="0" hangingPunct="1">
        <a:defRPr kumimoji="1" sz="1800" kern="1200">
          <a:solidFill>
            <a:schemeClr val="tx1"/>
          </a:solidFill>
          <a:latin typeface="+mn-lt"/>
          <a:ea typeface="+mn-ea"/>
          <a:cs typeface="+mn-cs"/>
        </a:defRPr>
      </a:lvl5pPr>
      <a:lvl6pPr marL="2285147" algn="l" defTabSz="914060" rtl="0" eaLnBrk="1" latinLnBrk="0" hangingPunct="1">
        <a:defRPr kumimoji="1" sz="1800" kern="1200">
          <a:solidFill>
            <a:schemeClr val="tx1"/>
          </a:solidFill>
          <a:latin typeface="+mn-lt"/>
          <a:ea typeface="+mn-ea"/>
          <a:cs typeface="+mn-cs"/>
        </a:defRPr>
      </a:lvl6pPr>
      <a:lvl7pPr marL="2742176" algn="l" defTabSz="914060" rtl="0" eaLnBrk="1" latinLnBrk="0" hangingPunct="1">
        <a:defRPr kumimoji="1" sz="1800" kern="1200">
          <a:solidFill>
            <a:schemeClr val="tx1"/>
          </a:solidFill>
          <a:latin typeface="+mn-lt"/>
          <a:ea typeface="+mn-ea"/>
          <a:cs typeface="+mn-cs"/>
        </a:defRPr>
      </a:lvl7pPr>
      <a:lvl8pPr marL="3199208" algn="l" defTabSz="914060" rtl="0" eaLnBrk="1" latinLnBrk="0" hangingPunct="1">
        <a:defRPr kumimoji="1" sz="1800" kern="1200">
          <a:solidFill>
            <a:schemeClr val="tx1"/>
          </a:solidFill>
          <a:latin typeface="+mn-lt"/>
          <a:ea typeface="+mn-ea"/>
          <a:cs typeface="+mn-cs"/>
        </a:defRPr>
      </a:lvl8pPr>
      <a:lvl9pPr marL="3656235" algn="l" defTabSz="91406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9">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 id="2147484371" r:id="rId20"/>
    <p:sldLayoutId id="2147484372" r:id="rId21"/>
    <p:sldLayoutId id="2147484373" r:id="rId22"/>
    <p:sldLayoutId id="2147484374" r:id="rId23"/>
    <p:sldLayoutId id="2147484375" r:id="rId24"/>
    <p:sldLayoutId id="2147484376" r:id="rId25"/>
    <p:sldLayoutId id="2147484377" r:id="rId26"/>
    <p:sldLayoutId id="2147484378" r:id="rId27"/>
    <p:sldLayoutId id="2147484379" r:id="rId28"/>
    <p:sldLayoutId id="2147484380" r:id="rId29"/>
    <p:sldLayoutId id="2147484381" r:id="rId30"/>
    <p:sldLayoutId id="2147484382" r:id="rId31"/>
    <p:sldLayoutId id="2147484383" r:id="rId32"/>
    <p:sldLayoutId id="2147484384" r:id="rId33"/>
    <p:sldLayoutId id="2147484385" r:id="rId34"/>
    <p:sldLayoutId id="2147484386" r:id="rId35"/>
    <p:sldLayoutId id="2147484387" r:id="rId36"/>
    <p:sldLayoutId id="2147484388" r:id="rId37"/>
    <p:sldLayoutId id="2147484389" r:id="rId38"/>
    <p:sldLayoutId id="2147484390" r:id="rId39"/>
    <p:sldLayoutId id="2147484391" r:id="rId40"/>
    <p:sldLayoutId id="2147484392" r:id="rId41"/>
    <p:sldLayoutId id="2147484393" r:id="rId42"/>
    <p:sldLayoutId id="2147484394" r:id="rId43"/>
    <p:sldLayoutId id="2147484395" r:id="rId44"/>
    <p:sldLayoutId id="2147484396" r:id="rId45"/>
    <p:sldLayoutId id="2147484397" r:id="rId46"/>
    <p:sldLayoutId id="2147484398" r:id="rId47"/>
    <p:sldLayoutId id="2147484399" r:id="rId48"/>
    <p:sldLayoutId id="2147484400" r:id="rId49"/>
    <p:sldLayoutId id="2147484401" r:id="rId50"/>
    <p:sldLayoutId id="2147484402" r:id="rId51"/>
    <p:sldLayoutId id="2147484403" r:id="rId52"/>
    <p:sldLayoutId id="2147484404" r:id="rId53"/>
    <p:sldLayoutId id="2147484405" r:id="rId54"/>
    <p:sldLayoutId id="2147484406" r:id="rId55"/>
    <p:sldLayoutId id="2147484407" r:id="rId56"/>
    <p:sldLayoutId id="2147484408" r:id="rId57"/>
    <p:sldLayoutId id="2147484409" r:id="rId58"/>
    <p:sldLayoutId id="2147484410" r:id="rId59"/>
    <p:sldLayoutId id="2147484411" r:id="rId60"/>
    <p:sldLayoutId id="2147484412" r:id="rId61"/>
    <p:sldLayoutId id="2147484413" r:id="rId62"/>
    <p:sldLayoutId id="2147484414" r:id="rId63"/>
    <p:sldLayoutId id="2147484415" r:id="rId64"/>
    <p:sldLayoutId id="2147484416" r:id="rId65"/>
    <p:sldLayoutId id="2147484417" r:id="rId66"/>
    <p:sldLayoutId id="2147484418" r:id="rId67"/>
    <p:sldLayoutId id="2147484419" r:id="rId68"/>
    <p:sldLayoutId id="2147484420" r:id="rId69"/>
    <p:sldLayoutId id="2147484421" r:id="rId70"/>
    <p:sldLayoutId id="2147484422" r:id="rId71"/>
    <p:sldLayoutId id="2147484423" r:id="rId72"/>
    <p:sldLayoutId id="2147484424" r:id="rId73"/>
    <p:sldLayoutId id="2147484425" r:id="rId74"/>
    <p:sldLayoutId id="2147484426" r:id="rId75"/>
    <p:sldLayoutId id="2147484427" r:id="rId76"/>
    <p:sldLayoutId id="2147484428" r:id="rId77"/>
    <p:sldLayoutId id="2147484429" r:id="rId78"/>
    <p:sldLayoutId id="2147484430" r:id="rId79"/>
    <p:sldLayoutId id="2147484431" r:id="rId80"/>
    <p:sldLayoutId id="2147484432" r:id="rId81"/>
    <p:sldLayoutId id="2147484433" r:id="rId82"/>
    <p:sldLayoutId id="2147484434" r:id="rId83"/>
    <p:sldLayoutId id="2147484435" r:id="rId84"/>
    <p:sldLayoutId id="2147484436" r:id="rId85"/>
    <p:sldLayoutId id="2147484437" r:id="rId86"/>
    <p:sldLayoutId id="2147484469" r:id="rId87"/>
  </p:sldLayoutIdLst>
  <p:txStyles>
    <p:titleStyle>
      <a:lvl1pPr algn="ctr" defTabSz="914332" rtl="0" eaLnBrk="1" latinLnBrk="0" hangingPunct="1">
        <a:spcBef>
          <a:spcPct val="0"/>
        </a:spcBef>
        <a:buNone/>
        <a:defRPr kumimoji="1" sz="4900" kern="1200">
          <a:blipFill dpi="0" rotWithShape="1">
            <a:blip r:embed="rId90"/>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35000">
              <a:schemeClr val="bg1">
                <a:tint val="80000"/>
                <a:satMod val="300000"/>
              </a:schemeClr>
            </a:gs>
            <a:gs pos="100000">
              <a:schemeClr val="bg1">
                <a:shade val="30000"/>
                <a:satMod val="200000"/>
                <a:lumMod val="60000"/>
                <a:lumOff val="4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1027"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endParaRPr lang="ja-JP" alt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fld id="{83976B17-1C66-45F4-8514-928D07136654}"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rotWithShape="1">
          <a:gsLst>
            <a:gs pos="0">
              <a:srgbClr val="6A3629"/>
            </a:gs>
            <a:gs pos="100000">
              <a:srgbClr val="411B0E"/>
            </a:gs>
          </a:gsLst>
          <a:path path="circle">
            <a:fillToRect l="50000" t="50000" r="50000" b="50000"/>
          </a:path>
        </a:gra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9"/>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ja-JP"/>
              <a:t>Click to edit Master title style</a:t>
            </a:r>
            <a:endParaRPr lang="en-US"/>
          </a:p>
        </p:txBody>
      </p:sp>
      <p:sp>
        <p:nvSpPr>
          <p:cNvPr id="2051" name="Text Placeholder 2"/>
          <p:cNvSpPr>
            <a:spLocks noGrp="1"/>
          </p:cNvSpPr>
          <p:nvPr>
            <p:ph type="body" idx="1"/>
          </p:nvPr>
        </p:nvSpPr>
        <p:spPr bwMode="auto">
          <a:xfrm>
            <a:off x="457200" y="1600206"/>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03BC7A9E-F1B1-436B-8872-76144C02D43C}" type="datetimeFigureOut">
              <a:rPr lang="en-US" smtClean="0"/>
              <a:pPr>
                <a:defRPr/>
              </a:pPr>
              <a:t>3/9/2019</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350527A2-D83C-4E39-9C67-65DAC93BBC3F}"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xStyles>
    <p:titleStyle>
      <a:lvl1pPr algn="ctr" rtl="0" eaLnBrk="1" fontAlgn="base" hangingPunct="1">
        <a:spcBef>
          <a:spcPct val="0"/>
        </a:spcBef>
        <a:spcAft>
          <a:spcPct val="0"/>
        </a:spcAft>
        <a:defRPr kumimoji="1" sz="4400" kern="1200">
          <a:solidFill>
            <a:schemeClr val="tx1"/>
          </a:solidFill>
          <a:latin typeface="Arial" pitchFamily="34" charset="0"/>
          <a:ea typeface="+mj-ea"/>
          <a:cs typeface="+mj-cs"/>
        </a:defRPr>
      </a:lvl1pPr>
      <a:lvl2pPr algn="ctr" rtl="0" eaLnBrk="1" fontAlgn="base" hangingPunct="1">
        <a:spcBef>
          <a:spcPct val="0"/>
        </a:spcBef>
        <a:spcAft>
          <a:spcPct val="0"/>
        </a:spcAft>
        <a:defRPr kumimoji="1" sz="4400">
          <a:solidFill>
            <a:schemeClr val="tx1"/>
          </a:solidFill>
          <a:latin typeface="Calibri" pitchFamily="34" charset="0"/>
        </a:defRPr>
      </a:lvl2pPr>
      <a:lvl3pPr algn="ctr" rtl="0" eaLnBrk="1" fontAlgn="base" hangingPunct="1">
        <a:spcBef>
          <a:spcPct val="0"/>
        </a:spcBef>
        <a:spcAft>
          <a:spcPct val="0"/>
        </a:spcAft>
        <a:defRPr kumimoji="1" sz="4400">
          <a:solidFill>
            <a:schemeClr val="tx1"/>
          </a:solidFill>
          <a:latin typeface="Calibri" pitchFamily="34" charset="0"/>
        </a:defRPr>
      </a:lvl3pPr>
      <a:lvl4pPr algn="ctr" rtl="0" eaLnBrk="1" fontAlgn="base" hangingPunct="1">
        <a:spcBef>
          <a:spcPct val="0"/>
        </a:spcBef>
        <a:spcAft>
          <a:spcPct val="0"/>
        </a:spcAft>
        <a:defRPr kumimoji="1" sz="4400">
          <a:solidFill>
            <a:schemeClr val="tx1"/>
          </a:solidFill>
          <a:latin typeface="Calibri" pitchFamily="34" charset="0"/>
        </a:defRPr>
      </a:lvl4pPr>
      <a:lvl5pPr algn="ctr" rtl="0" eaLnBrk="1" fontAlgn="base" hangingPunct="1">
        <a:spcBef>
          <a:spcPct val="0"/>
        </a:spcBef>
        <a:spcAft>
          <a:spcPct val="0"/>
        </a:spcAft>
        <a:defRPr kumimoji="1" sz="4400">
          <a:solidFill>
            <a:schemeClr val="tx1"/>
          </a:solidFill>
          <a:latin typeface="Calibri" pitchFamily="34" charset="0"/>
        </a:defRPr>
      </a:lvl5pPr>
      <a:lvl6pPr marL="457200" algn="ctr" rtl="0" eaLnBrk="1" fontAlgn="base" hangingPunct="1">
        <a:spcBef>
          <a:spcPct val="0"/>
        </a:spcBef>
        <a:spcAft>
          <a:spcPct val="0"/>
        </a:spcAft>
        <a:defRPr kumimoji="1" sz="4400">
          <a:solidFill>
            <a:schemeClr val="tx1"/>
          </a:solidFill>
          <a:latin typeface="Calibri" pitchFamily="34" charset="0"/>
        </a:defRPr>
      </a:lvl6pPr>
      <a:lvl7pPr marL="914400" algn="ctr" rtl="0" eaLnBrk="1" fontAlgn="base" hangingPunct="1">
        <a:spcBef>
          <a:spcPct val="0"/>
        </a:spcBef>
        <a:spcAft>
          <a:spcPct val="0"/>
        </a:spcAft>
        <a:defRPr kumimoji="1" sz="4400">
          <a:solidFill>
            <a:schemeClr val="tx1"/>
          </a:solidFill>
          <a:latin typeface="Calibri" pitchFamily="34" charset="0"/>
        </a:defRPr>
      </a:lvl7pPr>
      <a:lvl8pPr marL="1371600" algn="ctr" rtl="0" eaLnBrk="1" fontAlgn="base" hangingPunct="1">
        <a:spcBef>
          <a:spcPct val="0"/>
        </a:spcBef>
        <a:spcAft>
          <a:spcPct val="0"/>
        </a:spcAft>
        <a:defRPr kumimoji="1" sz="4400">
          <a:solidFill>
            <a:schemeClr val="tx1"/>
          </a:solidFill>
          <a:latin typeface="Calibri" pitchFamily="34" charset="0"/>
        </a:defRPr>
      </a:lvl8pPr>
      <a:lvl9pPr marL="1828800" algn="ctr" rtl="0" eaLnBrk="1" fontAlgn="base" hangingPunct="1">
        <a:spcBef>
          <a:spcPct val="0"/>
        </a:spcBef>
        <a:spcAft>
          <a:spcPct val="0"/>
        </a:spcAft>
        <a:defRPr kumimoji="1"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tx1"/>
          </a:solidFill>
          <a:latin typeface="Arial" pitchFamily="34" charset="0"/>
          <a:ea typeface="+mn-ea"/>
          <a:cs typeface="+mn-cs"/>
        </a:defRPr>
      </a:lvl1pPr>
      <a:lvl2pPr marL="742950" indent="-285750" algn="l" rtl="0" eaLnBrk="1" fontAlgn="base" hangingPunct="1">
        <a:spcBef>
          <a:spcPct val="20000"/>
        </a:spcBef>
        <a:spcAft>
          <a:spcPct val="0"/>
        </a:spcAft>
        <a:buFont typeface="Arial" charset="0"/>
        <a:buChar char="–"/>
        <a:defRPr kumimoji="1" sz="2800" kern="1200">
          <a:solidFill>
            <a:schemeClr val="tx1"/>
          </a:solidFill>
          <a:latin typeface="Arial" pitchFamily="34" charset="0"/>
          <a:ea typeface="+mn-ea"/>
          <a:cs typeface="+mn-cs"/>
        </a:defRPr>
      </a:lvl2pPr>
      <a:lvl3pPr marL="1143000" indent="-228600" algn="l" rtl="0" eaLnBrk="1" fontAlgn="base" hangingPunct="1">
        <a:spcBef>
          <a:spcPct val="20000"/>
        </a:spcBef>
        <a:spcAft>
          <a:spcPct val="0"/>
        </a:spcAft>
        <a:buFont typeface="Arial" charset="0"/>
        <a:buChar char="•"/>
        <a:defRPr kumimoji="1" sz="2400" kern="1200">
          <a:solidFill>
            <a:schemeClr val="tx1"/>
          </a:solidFill>
          <a:latin typeface="Arial" pitchFamily="34" charset="0"/>
          <a:ea typeface="+mn-ea"/>
          <a:cs typeface="+mn-cs"/>
        </a:defRPr>
      </a:lvl3pPr>
      <a:lvl4pPr marL="16002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4pPr>
      <a:lvl5pPr marL="2057400" indent="-228600" algn="l" rtl="0" eaLnBrk="1" fontAlgn="base" hangingPunct="1">
        <a:spcBef>
          <a:spcPct val="20000"/>
        </a:spcBef>
        <a:spcAft>
          <a:spcPct val="0"/>
        </a:spcAft>
        <a:buFont typeface="Arial" charset="0"/>
        <a:buChar char="»"/>
        <a:defRPr kumimoji="1" sz="2000" kern="1200">
          <a:solidFill>
            <a:schemeClr val="tx1"/>
          </a:solidFill>
          <a:latin typeface="Arial" pitchFamily="34" charset="0"/>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1524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title</a:t>
            </a:r>
          </a:p>
        </p:txBody>
      </p:sp>
      <p:sp>
        <p:nvSpPr>
          <p:cNvPr id="3075" name="Text Placeholder 2"/>
          <p:cNvSpPr>
            <a:spLocks noGrp="1"/>
          </p:cNvSpPr>
          <p:nvPr>
            <p:ph type="body" idx="1"/>
          </p:nvPr>
        </p:nvSpPr>
        <p:spPr bwMode="auto">
          <a:xfrm>
            <a:off x="457200" y="1447803"/>
            <a:ext cx="8229600" cy="46783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fontAlgn="auto">
              <a:spcBef>
                <a:spcPts val="0"/>
              </a:spcBef>
              <a:spcAft>
                <a:spcPts val="0"/>
              </a:spcAft>
              <a:defRPr sz="1200">
                <a:solidFill>
                  <a:prstClr val="black">
                    <a:tint val="75000"/>
                  </a:prstClr>
                </a:solidFill>
                <a:latin typeface="Arial" pitchFamily="34" charset="0"/>
                <a:cs typeface="+mn-cs"/>
              </a:defRPr>
            </a:lvl1pPr>
          </a:lstStyle>
          <a:p>
            <a:pPr>
              <a:defRPr/>
            </a:pPr>
            <a:fld id="{BF7027C1-A402-4871-AB17-A555BEC24B88}" type="datetimeFigureOut">
              <a:rPr lang="en-US" smtClean="0"/>
              <a:pPr>
                <a:defRPr/>
              </a:pPr>
              <a:t>3/9/2019</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Arial" pitchFamily="34" charset="0"/>
                <a:cs typeface="+mn-cs"/>
              </a:defRPr>
            </a:lvl1pPr>
          </a:lstStyle>
          <a:p>
            <a:pPr>
              <a:defRPr/>
            </a:pPr>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fontAlgn="auto">
              <a:spcBef>
                <a:spcPts val="0"/>
              </a:spcBef>
              <a:spcAft>
                <a:spcPts val="0"/>
              </a:spcAft>
              <a:defRPr sz="1200">
                <a:solidFill>
                  <a:prstClr val="black">
                    <a:tint val="75000"/>
                  </a:prstClr>
                </a:solidFill>
                <a:latin typeface="Arial" pitchFamily="34" charset="0"/>
                <a:cs typeface="+mn-cs"/>
              </a:defRPr>
            </a:lvl1pPr>
          </a:lstStyle>
          <a:p>
            <a:pPr>
              <a:defRPr/>
            </a:pPr>
            <a:fld id="{6D7FF376-AA39-4F58-998D-A09828E851A0}" type="slidenum">
              <a:rPr lang="en-US" smtClean="0"/>
              <a:pPr>
                <a:defRPr/>
              </a:pPr>
              <a:t>‹#›</a:t>
            </a:fld>
            <a:endParaRPr lang="en-US"/>
          </a:p>
        </p:txBody>
      </p:sp>
    </p:spTree>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Lst>
  <p:txStyles>
    <p:titleStyle>
      <a:lvl1pPr algn="l" rtl="0" eaLnBrk="1" fontAlgn="base" hangingPunct="1">
        <a:spcBef>
          <a:spcPct val="0"/>
        </a:spcBef>
        <a:spcAft>
          <a:spcPct val="0"/>
        </a:spcAft>
        <a:defRPr kumimoji="1" sz="4800" kern="1200">
          <a:solidFill>
            <a:schemeClr val="bg1"/>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2pPr>
      <a:lvl3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3pPr>
      <a:lvl4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4pPr>
      <a:lvl5pPr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5pPr>
      <a:lvl6pPr marL="4572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6pPr>
      <a:lvl7pPr marL="9144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7pPr>
      <a:lvl8pPr marL="13716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8pPr>
      <a:lvl9pPr marL="1828800" algn="l" rtl="0" eaLnBrk="1" fontAlgn="base" hangingPunct="1">
        <a:spcBef>
          <a:spcPct val="0"/>
        </a:spcBef>
        <a:spcAft>
          <a:spcPct val="0"/>
        </a:spcAft>
        <a:defRPr kumimoji="1" sz="4800">
          <a:solidFill>
            <a:schemeClr val="bg1"/>
          </a:solidFill>
          <a:latin typeface="Times New Roman" pitchFamily="18" charset="0"/>
          <a:cs typeface="Times New Roman" pitchFamily="18" charset="0"/>
        </a:defRPr>
      </a:lvl9pPr>
    </p:titleStyle>
    <p:bodyStyle>
      <a:lvl1pPr marL="342900" indent="-342900" algn="l" rtl="0" eaLnBrk="1" fontAlgn="base" hangingPunct="1">
        <a:spcBef>
          <a:spcPct val="20000"/>
        </a:spcBef>
        <a:spcAft>
          <a:spcPct val="0"/>
        </a:spcAft>
        <a:buFont typeface="Arial" charset="0"/>
        <a:buChar char="•"/>
        <a:defRPr kumimoji="1" sz="3200" kern="1200">
          <a:solidFill>
            <a:schemeClr val="bg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Font typeface="Arial" charset="0"/>
        <a:buChar char="–"/>
        <a:defRPr kumimoji="1" sz="2800" kern="1200">
          <a:solidFill>
            <a:schemeClr val="bg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Font typeface="Arial" charset="0"/>
        <a:buChar char="•"/>
        <a:defRPr kumimoji="1" sz="2400" kern="1200">
          <a:solidFill>
            <a:schemeClr val="bg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Font typeface="Arial" charset="0"/>
        <a:buChar char="»"/>
        <a:defRPr kumimoji="1" sz="2000" kern="1200">
          <a:solidFill>
            <a:schemeClr val="bg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4"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9"/>
            <a:ext cx="7924800" cy="1143000"/>
          </a:xfrm>
          <a:prstGeom prst="rect">
            <a:avLst/>
          </a:prstGeom>
        </p:spPr>
        <p:txBody>
          <a:bodyPr vert="horz" lIns="91440" tIns="45720" rIns="91440" bIns="45720" rtlCol="0" anchor="b" anchorCtr="0">
            <a:noAutofit/>
          </a:bodyPr>
          <a:lstStyle/>
          <a:p>
            <a:r>
              <a:rPr lang="en-US" altLang="ja-JP"/>
              <a:t>Click to edit Master title style</a:t>
            </a:r>
            <a:endParaRPr lang="en-US" dirty="0"/>
          </a:p>
        </p:txBody>
      </p:sp>
      <p:sp>
        <p:nvSpPr>
          <p:cNvPr id="3" name="Text Placeholder 2"/>
          <p:cNvSpPr>
            <a:spLocks noGrp="1"/>
          </p:cNvSpPr>
          <p:nvPr>
            <p:ph type="body" idx="1"/>
          </p:nvPr>
        </p:nvSpPr>
        <p:spPr>
          <a:xfrm>
            <a:off x="609600" y="1600203"/>
            <a:ext cx="7924800" cy="4525963"/>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2"/>
          </p:nvPr>
        </p:nvSpPr>
        <p:spPr>
          <a:xfrm>
            <a:off x="5715000" y="6356356"/>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DACC21FD-F93E-4F4B-852D-74643D3AA8EF}" type="datetimeFigureOut">
              <a:rPr lang="ja-JP" altLang="en-US" smtClean="0"/>
              <a:pPr/>
              <a:t>2019/3/9</a:t>
            </a:fld>
            <a:endParaRPr lang="ja-JP" altLang="en-US"/>
          </a:p>
        </p:txBody>
      </p:sp>
      <p:sp>
        <p:nvSpPr>
          <p:cNvPr id="5" name="Footer Placeholder 4"/>
          <p:cNvSpPr>
            <a:spLocks noGrp="1"/>
          </p:cNvSpPr>
          <p:nvPr>
            <p:ph type="ftr" sz="quarter" idx="3"/>
          </p:nvPr>
        </p:nvSpPr>
        <p:spPr>
          <a:xfrm>
            <a:off x="609600" y="6356356"/>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ja-JP" altLang="en-US"/>
          </a:p>
        </p:txBody>
      </p:sp>
      <p:sp>
        <p:nvSpPr>
          <p:cNvPr id="6" name="Slide Number Placeholder 5"/>
          <p:cNvSpPr>
            <a:spLocks noGrp="1"/>
          </p:cNvSpPr>
          <p:nvPr>
            <p:ph type="sldNum" sz="quarter" idx="4"/>
          </p:nvPr>
        </p:nvSpPr>
        <p:spPr>
          <a:xfrm>
            <a:off x="7543800" y="6356356"/>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83976B17-1C66-45F4-8514-928D07136654}" type="slidenum">
              <a:rPr lang="ja-JP" altLang="en-US" smtClean="0"/>
              <a:pPr/>
              <a:t>‹#›</a:t>
            </a:fld>
            <a:endParaRPr lang="ja-JP" altLang="en-US"/>
          </a:p>
        </p:txBody>
      </p:sp>
    </p:spTree>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4350" r:id="rId12"/>
  </p:sldLayoutIdLst>
  <p:txStyles>
    <p:titleStyle>
      <a:lvl1pPr algn="l" defTabSz="914400" rtl="0" eaLnBrk="1" latinLnBrk="0" hangingPunct="1">
        <a:spcBef>
          <a:spcPct val="0"/>
        </a:spcBef>
        <a:buNone/>
        <a:defRPr kumimoji="1" sz="3000" kern="1200" cap="all" spc="50"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kumimoji="1" sz="17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4">
            <a:lum/>
          </a:blip>
          <a:srcRect/>
          <a:tile tx="0" ty="0" sx="100000" sy="100000" flip="none" algn="tl"/>
        </a:blipFill>
        <a:effectLst/>
      </p:bgPr>
    </p:bg>
    <p:spTree>
      <p:nvGrpSpPr>
        <p:cNvPr id="1" name=""/>
        <p:cNvGrpSpPr/>
        <p:nvPr/>
      </p:nvGrpSpPr>
      <p:grpSpPr>
        <a:xfrm>
          <a:off x="0" y="0"/>
          <a:ext cx="0" cy="0"/>
          <a:chOff x="0" y="0"/>
          <a:chExt cx="0" cy="0"/>
        </a:xfrm>
      </p:grpSpPr>
      <p:sp>
        <p:nvSpPr>
          <p:cNvPr id="8" name="正方形/長方形 7"/>
          <p:cNvSpPr/>
          <p:nvPr/>
        </p:nvSpPr>
        <p:spPr>
          <a:xfrm>
            <a:off x="0" y="6261317"/>
            <a:ext cx="9144000" cy="596687"/>
          </a:xfrm>
          <a:prstGeom prst="rect">
            <a:avLst/>
          </a:prstGeom>
          <a:blipFill dpi="0" rotWithShape="1">
            <a:blip r:embed="rId45"/>
            <a:srcRect/>
            <a:tile tx="0" ty="0" sx="100000" sy="100000" flip="none" algn="tl"/>
          </a:blip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solidFill>
                <a:schemeClr val="bg1"/>
              </a:solidFill>
            </a:endParaRPr>
          </a:p>
        </p:txBody>
      </p:sp>
      <p:sp>
        <p:nvSpPr>
          <p:cNvPr id="2" name="タイトル プレースホルダー 1"/>
          <p:cNvSpPr>
            <a:spLocks noGrp="1"/>
          </p:cNvSpPr>
          <p:nvPr>
            <p:ph type="title"/>
          </p:nvPr>
        </p:nvSpPr>
        <p:spPr>
          <a:xfrm>
            <a:off x="457200" y="168794"/>
            <a:ext cx="8229600" cy="912101"/>
          </a:xfrm>
          <a:prstGeom prst="rect">
            <a:avLst/>
          </a:prstGeom>
        </p:spPr>
        <p:txBody>
          <a:bodyPr vert="horz" lIns="80626"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1" y="1247866"/>
            <a:ext cx="8326537" cy="4761395"/>
          </a:xfrm>
          <a:prstGeom prst="rect">
            <a:avLst/>
          </a:prstGeom>
        </p:spPr>
        <p:txBody>
          <a:bodyPr vert="horz" lIns="91433" tIns="45716" rIns="91433" bIns="45716"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686136" y="6356356"/>
            <a:ext cx="5771741" cy="365125"/>
          </a:xfrm>
          <a:prstGeom prst="rect">
            <a:avLst/>
          </a:prstGeom>
        </p:spPr>
        <p:txBody>
          <a:bodyPr vert="horz" lIns="91433" tIns="45716" rIns="91433" bIns="45716" rtlCol="0" anchor="ctr"/>
          <a:lstStyle>
            <a:lvl1pPr algn="ctr">
              <a:defRPr sz="1200">
                <a:solidFill>
                  <a:schemeClr val="bg1"/>
                </a:solidFill>
              </a:defRPr>
            </a:lvl1pPr>
          </a:lstStyle>
          <a:p>
            <a:endParaRPr lang="ja-JP" altLang="en-US"/>
          </a:p>
        </p:txBody>
      </p:sp>
      <p:sp>
        <p:nvSpPr>
          <p:cNvPr id="7" name="正方形/長方形 6"/>
          <p:cNvSpPr/>
          <p:nvPr/>
        </p:nvSpPr>
        <p:spPr>
          <a:xfrm>
            <a:off x="3645060" y="1013465"/>
            <a:ext cx="1853884" cy="56569"/>
          </a:xfrm>
          <a:prstGeom prst="rect">
            <a:avLst/>
          </a:prstGeom>
          <a:blipFill dpi="0" rotWithShape="1">
            <a:blip r:embed="rId45"/>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97" tIns="25599" rIns="51197" bIns="25599" rtlCol="0" anchor="ctr"/>
          <a:lstStyle/>
          <a:p>
            <a:pPr algn="ctr"/>
            <a:endParaRPr kumimoji="1" lang="ja-JP" altLang="en-US" sz="1800"/>
          </a:p>
        </p:txBody>
      </p:sp>
      <p:cxnSp>
        <p:nvCxnSpPr>
          <p:cNvPr id="9" name="直線コネクタ 8"/>
          <p:cNvCxnSpPr/>
          <p:nvPr/>
        </p:nvCxnSpPr>
        <p:spPr>
          <a:xfrm>
            <a:off x="36290" y="6332273"/>
            <a:ext cx="9107717" cy="0"/>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0" name="グループ化 9"/>
          <p:cNvGrpSpPr/>
          <p:nvPr/>
        </p:nvGrpSpPr>
        <p:grpSpPr>
          <a:xfrm>
            <a:off x="8387761" y="226119"/>
            <a:ext cx="575232" cy="767111"/>
            <a:chOff x="7418859" y="2569953"/>
            <a:chExt cx="934639" cy="934639"/>
          </a:xfrm>
        </p:grpSpPr>
        <p:sp>
          <p:nvSpPr>
            <p:cNvPr id="11" name="涙形 10"/>
            <p:cNvSpPr/>
            <p:nvPr/>
          </p:nvSpPr>
          <p:spPr>
            <a:xfrm>
              <a:off x="7418859" y="2569953"/>
              <a:ext cx="934639" cy="934639"/>
            </a:xfrm>
            <a:prstGeom prst="teardrop">
              <a:avLst/>
            </a:prstGeom>
            <a:blipFill>
              <a:blip r:embed="rId45"/>
              <a:stretch>
                <a:fillRect/>
              </a:stretch>
            </a:blip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涙形 11"/>
            <p:cNvSpPr/>
            <p:nvPr/>
          </p:nvSpPr>
          <p:spPr>
            <a:xfrm>
              <a:off x="7527805" y="2678899"/>
              <a:ext cx="716746" cy="716746"/>
            </a:xfrm>
            <a:prstGeom prst="teardrop">
              <a:avLst/>
            </a:prstGeom>
            <a:noFill/>
            <a:ln>
              <a:solidFill>
                <a:schemeClr val="bg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grpSp>
      <p:sp>
        <p:nvSpPr>
          <p:cNvPr id="6" name="スライド番号プレースホルダー 5"/>
          <p:cNvSpPr>
            <a:spLocks noGrp="1"/>
          </p:cNvSpPr>
          <p:nvPr>
            <p:ph type="sldNum" sz="quarter" idx="4"/>
          </p:nvPr>
        </p:nvSpPr>
        <p:spPr>
          <a:xfrm>
            <a:off x="8492347" y="430104"/>
            <a:ext cx="379721" cy="365125"/>
          </a:xfrm>
          <a:prstGeom prst="rect">
            <a:avLst/>
          </a:prstGeom>
        </p:spPr>
        <p:txBody>
          <a:bodyPr vert="horz" lIns="91433" tIns="45716" rIns="91433" bIns="45716" rtlCol="0" anchor="ctr"/>
          <a:lstStyle>
            <a:lvl1pPr algn="ctr">
              <a:defRPr sz="2200">
                <a:solidFill>
                  <a:schemeClr val="bg1"/>
                </a:solidFill>
                <a:effectLst>
                  <a:innerShdw blurRad="63500" dist="50800" dir="18900000">
                    <a:prstClr val="black">
                      <a:alpha val="50000"/>
                    </a:prstClr>
                  </a:innerShdw>
                </a:effectLst>
                <a:latin typeface="+mj-lt"/>
              </a:defRPr>
            </a:lvl1pPr>
          </a:lstStyle>
          <a:p>
            <a:fld id="{83976B17-1C66-45F4-8514-928D07136654}" type="slidenum">
              <a:rPr lang="ja-JP" altLang="en-US" smtClean="0"/>
              <a:pPr/>
              <a:t>‹#›</a:t>
            </a:fld>
            <a:endParaRPr lang="ja-JP" altLang="en-US"/>
          </a:p>
        </p:txBody>
      </p:sp>
    </p:spTree>
    <p:extLst>
      <p:ext uri="{BB962C8B-B14F-4D97-AF65-F5344CB8AC3E}">
        <p14:creationId xmlns:p14="http://schemas.microsoft.com/office/powerpoint/2010/main" val="2206444656"/>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750"/>
                            </p:stCondLst>
                            <p:childTnLst>
                              <p:par>
                                <p:cTn id="22" presetID="2" presetClass="entr" presetSubtype="1" decel="10000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0-#ppt_h/2"/>
                                          </p:val>
                                        </p:tav>
                                        <p:tav tm="100000">
                                          <p:val>
                                            <p:strVal val="#ppt_y"/>
                                          </p:val>
                                        </p:tav>
                                      </p:tavLst>
                                    </p:anim>
                                  </p:childTnLst>
                                </p:cTn>
                              </p:par>
                              <p:par>
                                <p:cTn id="30" presetID="16" presetClass="entr" presetSubtype="37"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arn(outVertical)">
                                      <p:cBhvr>
                                        <p:cTn id="32" dur="500"/>
                                        <p:tgtEl>
                                          <p:spTgt spid="8"/>
                                        </p:tgtEl>
                                      </p:cBhvr>
                                    </p:animEffect>
                                  </p:childTnLst>
                                </p:cTn>
                              </p:par>
                              <p:par>
                                <p:cTn id="33" presetID="16" presetClass="entr" presetSubtype="37"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outVertical)">
                                      <p:cBhvr>
                                        <p:cTn id="35" dur="500"/>
                                        <p:tgtEl>
                                          <p:spTgt spid="5"/>
                                        </p:tgtEl>
                                      </p:cBhvr>
                                    </p:animEffect>
                                  </p:childTnLst>
                                </p:cTn>
                              </p:par>
                              <p:par>
                                <p:cTn id="36" presetID="16" presetClass="entr" presetSubtype="37"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arn(outVertical)">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2" grpId="2"/>
      <p:bldP spid="5" grpId="0"/>
      <p:bldP spid="7" grpId="0" animBg="1"/>
      <p:bldP spid="7" grpId="1" animBg="1"/>
      <p:bldP spid="6" grpId="0"/>
    </p:bldLst>
  </p:timing>
  <p:txStyles>
    <p:titleStyle>
      <a:lvl1pPr algn="ctr" defTabSz="914332" rtl="0" eaLnBrk="1" latinLnBrk="0" hangingPunct="1">
        <a:spcBef>
          <a:spcPct val="0"/>
        </a:spcBef>
        <a:buNone/>
        <a:defRPr kumimoji="1" sz="4900" kern="1200">
          <a:blipFill dpi="0" rotWithShape="1">
            <a:blip r:embed="rId45"/>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332" rtl="0" eaLnBrk="1" latinLnBrk="0" hangingPunct="1">
        <a:defRPr kumimoji="1" sz="1800" kern="1200">
          <a:solidFill>
            <a:schemeClr val="tx1"/>
          </a:solidFill>
          <a:latin typeface="+mn-lt"/>
          <a:ea typeface="+mn-ea"/>
          <a:cs typeface="+mn-cs"/>
        </a:defRPr>
      </a:lvl1pPr>
      <a:lvl2pPr marL="457166" algn="l" defTabSz="914332" rtl="0" eaLnBrk="1" latinLnBrk="0" hangingPunct="1">
        <a:defRPr kumimoji="1" sz="1800" kern="1200">
          <a:solidFill>
            <a:schemeClr val="tx1"/>
          </a:solidFill>
          <a:latin typeface="+mn-lt"/>
          <a:ea typeface="+mn-ea"/>
          <a:cs typeface="+mn-cs"/>
        </a:defRPr>
      </a:lvl2pPr>
      <a:lvl3pPr marL="914332" algn="l" defTabSz="914332" rtl="0" eaLnBrk="1" latinLnBrk="0" hangingPunct="1">
        <a:defRPr kumimoji="1" sz="1800" kern="1200">
          <a:solidFill>
            <a:schemeClr val="tx1"/>
          </a:solidFill>
          <a:latin typeface="+mn-lt"/>
          <a:ea typeface="+mn-ea"/>
          <a:cs typeface="+mn-cs"/>
        </a:defRPr>
      </a:lvl3pPr>
      <a:lvl4pPr marL="1371497" algn="l" defTabSz="914332" rtl="0" eaLnBrk="1" latinLnBrk="0" hangingPunct="1">
        <a:defRPr kumimoji="1" sz="1800" kern="1200">
          <a:solidFill>
            <a:schemeClr val="tx1"/>
          </a:solidFill>
          <a:latin typeface="+mn-lt"/>
          <a:ea typeface="+mn-ea"/>
          <a:cs typeface="+mn-cs"/>
        </a:defRPr>
      </a:lvl4pPr>
      <a:lvl5pPr marL="1828664" algn="l" defTabSz="914332" rtl="0" eaLnBrk="1" latinLnBrk="0" hangingPunct="1">
        <a:defRPr kumimoji="1" sz="1800" kern="1200">
          <a:solidFill>
            <a:schemeClr val="tx1"/>
          </a:solidFill>
          <a:latin typeface="+mn-lt"/>
          <a:ea typeface="+mn-ea"/>
          <a:cs typeface="+mn-cs"/>
        </a:defRPr>
      </a:lvl5pPr>
      <a:lvl6pPr marL="2285829" algn="l" defTabSz="914332" rtl="0" eaLnBrk="1" latinLnBrk="0" hangingPunct="1">
        <a:defRPr kumimoji="1" sz="1800" kern="1200">
          <a:solidFill>
            <a:schemeClr val="tx1"/>
          </a:solidFill>
          <a:latin typeface="+mn-lt"/>
          <a:ea typeface="+mn-ea"/>
          <a:cs typeface="+mn-cs"/>
        </a:defRPr>
      </a:lvl6pPr>
      <a:lvl7pPr marL="2742995" algn="l" defTabSz="914332" rtl="0" eaLnBrk="1" latinLnBrk="0" hangingPunct="1">
        <a:defRPr kumimoji="1" sz="1800" kern="1200">
          <a:solidFill>
            <a:schemeClr val="tx1"/>
          </a:solidFill>
          <a:latin typeface="+mn-lt"/>
          <a:ea typeface="+mn-ea"/>
          <a:cs typeface="+mn-cs"/>
        </a:defRPr>
      </a:lvl7pPr>
      <a:lvl8pPr marL="3200161" algn="l" defTabSz="914332" rtl="0" eaLnBrk="1" latinLnBrk="0" hangingPunct="1">
        <a:defRPr kumimoji="1" sz="1800" kern="1200">
          <a:solidFill>
            <a:schemeClr val="tx1"/>
          </a:solidFill>
          <a:latin typeface="+mn-lt"/>
          <a:ea typeface="+mn-ea"/>
          <a:cs typeface="+mn-cs"/>
        </a:defRPr>
      </a:lvl8pPr>
      <a:lvl9pPr marL="3657327" algn="l" defTabSz="914332"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8">
            <a:lum/>
          </a:blip>
          <a:srcRect/>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Lst>
  <p:hf hdr="0" dt="0"/>
  <p:txStyles>
    <p:titleStyle>
      <a:lvl1pPr algn="ctr" defTabSz="914264" rtl="0" eaLnBrk="1" latinLnBrk="0" hangingPunct="1">
        <a:spcBef>
          <a:spcPct val="0"/>
        </a:spcBef>
        <a:buNone/>
        <a:defRPr kumimoji="1" sz="4900" kern="1200">
          <a:blipFill dpi="0" rotWithShape="1">
            <a:blip r:embed="rId3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264"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32" indent="0" algn="l" defTabSz="914264" rtl="0" eaLnBrk="1" latinLnBrk="0" hangingPunct="1">
        <a:spcBef>
          <a:spcPct val="20000"/>
        </a:spcBef>
        <a:buFontTx/>
        <a:buNone/>
        <a:defRPr kumimoji="1" sz="1600" kern="1200">
          <a:solidFill>
            <a:schemeClr val="tx1"/>
          </a:solidFill>
          <a:latin typeface="+mn-lt"/>
          <a:ea typeface="+mn-ea"/>
          <a:cs typeface="+mn-cs"/>
        </a:defRPr>
      </a:lvl2pPr>
      <a:lvl3pPr marL="914264" indent="0" algn="l" defTabSz="914264" rtl="0" eaLnBrk="1" latinLnBrk="0" hangingPunct="1">
        <a:spcBef>
          <a:spcPct val="20000"/>
        </a:spcBef>
        <a:buFontTx/>
        <a:buNone/>
        <a:defRPr kumimoji="1" sz="1600" kern="1200">
          <a:solidFill>
            <a:schemeClr val="tx1"/>
          </a:solidFill>
          <a:latin typeface="+mn-lt"/>
          <a:ea typeface="+mn-ea"/>
          <a:cs typeface="+mn-cs"/>
        </a:defRPr>
      </a:lvl3pPr>
      <a:lvl4pPr marL="1371394" indent="0" algn="l" defTabSz="914264" rtl="0" eaLnBrk="1" latinLnBrk="0" hangingPunct="1">
        <a:spcBef>
          <a:spcPct val="20000"/>
        </a:spcBef>
        <a:buFontTx/>
        <a:buNone/>
        <a:defRPr kumimoji="1" sz="1600" kern="1200">
          <a:solidFill>
            <a:schemeClr val="tx1"/>
          </a:solidFill>
          <a:latin typeface="+mn-lt"/>
          <a:ea typeface="+mn-ea"/>
          <a:cs typeface="+mn-cs"/>
        </a:defRPr>
      </a:lvl4pPr>
      <a:lvl5pPr marL="1828528" indent="0" algn="l" defTabSz="914264" rtl="0" eaLnBrk="1" latinLnBrk="0" hangingPunct="1">
        <a:spcBef>
          <a:spcPct val="20000"/>
        </a:spcBef>
        <a:buFontTx/>
        <a:buNone/>
        <a:defRPr kumimoji="1" sz="1600" kern="1200">
          <a:solidFill>
            <a:schemeClr val="tx1"/>
          </a:solidFill>
          <a:latin typeface="+mn-lt"/>
          <a:ea typeface="+mn-ea"/>
          <a:cs typeface="+mn-cs"/>
        </a:defRPr>
      </a:lvl5pPr>
      <a:lvl6pPr marL="2514224"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357"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488"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620" indent="-228566" algn="l" defTabSz="914264"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264" rtl="0" eaLnBrk="1" latinLnBrk="0" hangingPunct="1">
        <a:defRPr kumimoji="1" sz="1800" kern="1200">
          <a:solidFill>
            <a:schemeClr val="tx1"/>
          </a:solidFill>
          <a:latin typeface="+mn-lt"/>
          <a:ea typeface="+mn-ea"/>
          <a:cs typeface="+mn-cs"/>
        </a:defRPr>
      </a:lvl1pPr>
      <a:lvl2pPr marL="457132" algn="l" defTabSz="914264" rtl="0" eaLnBrk="1" latinLnBrk="0" hangingPunct="1">
        <a:defRPr kumimoji="1" sz="1800" kern="1200">
          <a:solidFill>
            <a:schemeClr val="tx1"/>
          </a:solidFill>
          <a:latin typeface="+mn-lt"/>
          <a:ea typeface="+mn-ea"/>
          <a:cs typeface="+mn-cs"/>
        </a:defRPr>
      </a:lvl2pPr>
      <a:lvl3pPr marL="914264" algn="l" defTabSz="914264" rtl="0" eaLnBrk="1" latinLnBrk="0" hangingPunct="1">
        <a:defRPr kumimoji="1" sz="1800" kern="1200">
          <a:solidFill>
            <a:schemeClr val="tx1"/>
          </a:solidFill>
          <a:latin typeface="+mn-lt"/>
          <a:ea typeface="+mn-ea"/>
          <a:cs typeface="+mn-cs"/>
        </a:defRPr>
      </a:lvl3pPr>
      <a:lvl4pPr marL="1371394" algn="l" defTabSz="914264" rtl="0" eaLnBrk="1" latinLnBrk="0" hangingPunct="1">
        <a:defRPr kumimoji="1" sz="1800" kern="1200">
          <a:solidFill>
            <a:schemeClr val="tx1"/>
          </a:solidFill>
          <a:latin typeface="+mn-lt"/>
          <a:ea typeface="+mn-ea"/>
          <a:cs typeface="+mn-cs"/>
        </a:defRPr>
      </a:lvl4pPr>
      <a:lvl5pPr marL="1828528" algn="l" defTabSz="914264" rtl="0" eaLnBrk="1" latinLnBrk="0" hangingPunct="1">
        <a:defRPr kumimoji="1" sz="1800" kern="1200">
          <a:solidFill>
            <a:schemeClr val="tx1"/>
          </a:solidFill>
          <a:latin typeface="+mn-lt"/>
          <a:ea typeface="+mn-ea"/>
          <a:cs typeface="+mn-cs"/>
        </a:defRPr>
      </a:lvl5pPr>
      <a:lvl6pPr marL="2285658" algn="l" defTabSz="914264" rtl="0" eaLnBrk="1" latinLnBrk="0" hangingPunct="1">
        <a:defRPr kumimoji="1" sz="1800" kern="1200">
          <a:solidFill>
            <a:schemeClr val="tx1"/>
          </a:solidFill>
          <a:latin typeface="+mn-lt"/>
          <a:ea typeface="+mn-ea"/>
          <a:cs typeface="+mn-cs"/>
        </a:defRPr>
      </a:lvl6pPr>
      <a:lvl7pPr marL="2742791" algn="l" defTabSz="914264" rtl="0" eaLnBrk="1" latinLnBrk="0" hangingPunct="1">
        <a:defRPr kumimoji="1" sz="1800" kern="1200">
          <a:solidFill>
            <a:schemeClr val="tx1"/>
          </a:solidFill>
          <a:latin typeface="+mn-lt"/>
          <a:ea typeface="+mn-ea"/>
          <a:cs typeface="+mn-cs"/>
        </a:defRPr>
      </a:lvl7pPr>
      <a:lvl8pPr marL="3199923" algn="l" defTabSz="914264" rtl="0" eaLnBrk="1" latinLnBrk="0" hangingPunct="1">
        <a:defRPr kumimoji="1" sz="1800" kern="1200">
          <a:solidFill>
            <a:schemeClr val="tx1"/>
          </a:solidFill>
          <a:latin typeface="+mn-lt"/>
          <a:ea typeface="+mn-ea"/>
          <a:cs typeface="+mn-cs"/>
        </a:defRPr>
      </a:lvl8pPr>
      <a:lvl9pPr marL="3657054" algn="l" defTabSz="914264"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25220" y="168797"/>
            <a:ext cx="8068263" cy="912101"/>
          </a:xfrm>
          <a:prstGeom prst="rect">
            <a:avLst/>
          </a:prstGeom>
        </p:spPr>
        <p:txBody>
          <a:bodyPr vert="horz" lIns="80614"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2" y="1247866"/>
            <a:ext cx="8326537" cy="4761395"/>
          </a:xfrm>
          <a:prstGeom prst="rect">
            <a:avLst/>
          </a:prstGeom>
        </p:spPr>
        <p:txBody>
          <a:bodyPr vert="horz" lIns="91419" tIns="45709" rIns="91419" bIns="45709" rtlCol="0">
            <a:normAutofit/>
          </a:bodyPr>
          <a:lstStyle/>
          <a:p>
            <a:pPr lvl="0"/>
            <a:r>
              <a:rPr kumimoji="1" lang="en-US" altLang="ja-JP" dirty="0"/>
              <a:t>Master Text</a:t>
            </a:r>
            <a:endParaRPr kumimoji="1" lang="ja-JP" altLang="en-US" dirty="0"/>
          </a:p>
        </p:txBody>
      </p:sp>
      <p:sp>
        <p:nvSpPr>
          <p:cNvPr id="7" name="正方形/長方形 6"/>
          <p:cNvSpPr/>
          <p:nvPr/>
        </p:nvSpPr>
        <p:spPr>
          <a:xfrm>
            <a:off x="314811" y="1013465"/>
            <a:ext cx="1853884" cy="56569"/>
          </a:xfrm>
          <a:prstGeom prst="rect">
            <a:avLst/>
          </a:prstGeom>
          <a:blipFill dpi="0" rotWithShape="1">
            <a:blip r:embed="rId6"/>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9" tIns="25595" rIns="51189" bIns="25595" rtlCol="0" anchor="ctr"/>
          <a:lstStyle/>
          <a:p>
            <a:pPr algn="l"/>
            <a:endParaRPr kumimoji="1" lang="ja-JP" altLang="en-US" sz="1800"/>
          </a:p>
        </p:txBody>
      </p:sp>
    </p:spTree>
    <p:extLst>
      <p:ext uri="{BB962C8B-B14F-4D97-AF65-F5344CB8AC3E}">
        <p14:creationId xmlns:p14="http://schemas.microsoft.com/office/powerpoint/2010/main" val="302174645"/>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96" rtl="0" eaLnBrk="1" latinLnBrk="0" hangingPunct="1">
        <a:spcBef>
          <a:spcPct val="0"/>
        </a:spcBef>
        <a:buNone/>
        <a:defRPr kumimoji="1" sz="4900" kern="1200">
          <a:blipFill dpi="0" rotWithShape="1">
            <a:blip r:embed="rId6"/>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96"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98" indent="0" algn="l" defTabSz="914196" rtl="0" eaLnBrk="1" latinLnBrk="0" hangingPunct="1">
        <a:spcBef>
          <a:spcPct val="20000"/>
        </a:spcBef>
        <a:buFontTx/>
        <a:buNone/>
        <a:defRPr kumimoji="1" sz="1600" kern="1200">
          <a:solidFill>
            <a:schemeClr val="tx1"/>
          </a:solidFill>
          <a:latin typeface="+mn-lt"/>
          <a:ea typeface="+mn-ea"/>
          <a:cs typeface="+mn-cs"/>
        </a:defRPr>
      </a:lvl2pPr>
      <a:lvl3pPr marL="914196" indent="0" algn="l" defTabSz="914196" rtl="0" eaLnBrk="1" latinLnBrk="0" hangingPunct="1">
        <a:spcBef>
          <a:spcPct val="20000"/>
        </a:spcBef>
        <a:buFontTx/>
        <a:buNone/>
        <a:defRPr kumimoji="1" sz="1600" kern="1200">
          <a:solidFill>
            <a:schemeClr val="tx1"/>
          </a:solidFill>
          <a:latin typeface="+mn-lt"/>
          <a:ea typeface="+mn-ea"/>
          <a:cs typeface="+mn-cs"/>
        </a:defRPr>
      </a:lvl3pPr>
      <a:lvl4pPr marL="1371292" indent="0" algn="l" defTabSz="914196" rtl="0" eaLnBrk="1" latinLnBrk="0" hangingPunct="1">
        <a:spcBef>
          <a:spcPct val="20000"/>
        </a:spcBef>
        <a:buFontTx/>
        <a:buNone/>
        <a:defRPr kumimoji="1" sz="1600" kern="1200">
          <a:solidFill>
            <a:schemeClr val="tx1"/>
          </a:solidFill>
          <a:latin typeface="+mn-lt"/>
          <a:ea typeface="+mn-ea"/>
          <a:cs typeface="+mn-cs"/>
        </a:defRPr>
      </a:lvl4pPr>
      <a:lvl5pPr marL="1828392" indent="0" algn="l" defTabSz="914196" rtl="0" eaLnBrk="1" latinLnBrk="0" hangingPunct="1">
        <a:spcBef>
          <a:spcPct val="20000"/>
        </a:spcBef>
        <a:buFontTx/>
        <a:buNone/>
        <a:defRPr kumimoji="1" sz="1600" kern="1200">
          <a:solidFill>
            <a:schemeClr val="tx1"/>
          </a:solidFill>
          <a:latin typeface="+mn-lt"/>
          <a:ea typeface="+mn-ea"/>
          <a:cs typeface="+mn-cs"/>
        </a:defRPr>
      </a:lvl5pPr>
      <a:lvl6pPr marL="2514037"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135"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232"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330" indent="-228549" algn="l" defTabSz="914196"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96" rtl="0" eaLnBrk="1" latinLnBrk="0" hangingPunct="1">
        <a:defRPr kumimoji="1" sz="1800" kern="1200">
          <a:solidFill>
            <a:schemeClr val="tx1"/>
          </a:solidFill>
          <a:latin typeface="+mn-lt"/>
          <a:ea typeface="+mn-ea"/>
          <a:cs typeface="+mn-cs"/>
        </a:defRPr>
      </a:lvl1pPr>
      <a:lvl2pPr marL="457098" algn="l" defTabSz="914196" rtl="0" eaLnBrk="1" latinLnBrk="0" hangingPunct="1">
        <a:defRPr kumimoji="1" sz="1800" kern="1200">
          <a:solidFill>
            <a:schemeClr val="tx1"/>
          </a:solidFill>
          <a:latin typeface="+mn-lt"/>
          <a:ea typeface="+mn-ea"/>
          <a:cs typeface="+mn-cs"/>
        </a:defRPr>
      </a:lvl2pPr>
      <a:lvl3pPr marL="914196" algn="l" defTabSz="914196" rtl="0" eaLnBrk="1" latinLnBrk="0" hangingPunct="1">
        <a:defRPr kumimoji="1" sz="1800" kern="1200">
          <a:solidFill>
            <a:schemeClr val="tx1"/>
          </a:solidFill>
          <a:latin typeface="+mn-lt"/>
          <a:ea typeface="+mn-ea"/>
          <a:cs typeface="+mn-cs"/>
        </a:defRPr>
      </a:lvl3pPr>
      <a:lvl4pPr marL="1371292" algn="l" defTabSz="914196" rtl="0" eaLnBrk="1" latinLnBrk="0" hangingPunct="1">
        <a:defRPr kumimoji="1" sz="1800" kern="1200">
          <a:solidFill>
            <a:schemeClr val="tx1"/>
          </a:solidFill>
          <a:latin typeface="+mn-lt"/>
          <a:ea typeface="+mn-ea"/>
          <a:cs typeface="+mn-cs"/>
        </a:defRPr>
      </a:lvl4pPr>
      <a:lvl5pPr marL="1828392" algn="l" defTabSz="914196" rtl="0" eaLnBrk="1" latinLnBrk="0" hangingPunct="1">
        <a:defRPr kumimoji="1" sz="1800" kern="1200">
          <a:solidFill>
            <a:schemeClr val="tx1"/>
          </a:solidFill>
          <a:latin typeface="+mn-lt"/>
          <a:ea typeface="+mn-ea"/>
          <a:cs typeface="+mn-cs"/>
        </a:defRPr>
      </a:lvl5pPr>
      <a:lvl6pPr marL="2285488" algn="l" defTabSz="914196" rtl="0" eaLnBrk="1" latinLnBrk="0" hangingPunct="1">
        <a:defRPr kumimoji="1" sz="1800" kern="1200">
          <a:solidFill>
            <a:schemeClr val="tx1"/>
          </a:solidFill>
          <a:latin typeface="+mn-lt"/>
          <a:ea typeface="+mn-ea"/>
          <a:cs typeface="+mn-cs"/>
        </a:defRPr>
      </a:lvl6pPr>
      <a:lvl7pPr marL="2742586" algn="l" defTabSz="914196" rtl="0" eaLnBrk="1" latinLnBrk="0" hangingPunct="1">
        <a:defRPr kumimoji="1" sz="1800" kern="1200">
          <a:solidFill>
            <a:schemeClr val="tx1"/>
          </a:solidFill>
          <a:latin typeface="+mn-lt"/>
          <a:ea typeface="+mn-ea"/>
          <a:cs typeface="+mn-cs"/>
        </a:defRPr>
      </a:lvl7pPr>
      <a:lvl8pPr marL="3199684" algn="l" defTabSz="914196" rtl="0" eaLnBrk="1" latinLnBrk="0" hangingPunct="1">
        <a:defRPr kumimoji="1" sz="1800" kern="1200">
          <a:solidFill>
            <a:schemeClr val="tx1"/>
          </a:solidFill>
          <a:latin typeface="+mn-lt"/>
          <a:ea typeface="+mn-ea"/>
          <a:cs typeface="+mn-cs"/>
        </a:defRPr>
      </a:lvl8pPr>
      <a:lvl9pPr marL="3656781" algn="l" defTabSz="914196"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tile tx="0" ty="0" sx="100000" sy="100000" flip="none" algn="tl"/>
        </a:blip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193902" y="168800"/>
            <a:ext cx="4491392" cy="912101"/>
          </a:xfrm>
          <a:prstGeom prst="rect">
            <a:avLst/>
          </a:prstGeom>
        </p:spPr>
        <p:txBody>
          <a:bodyPr vert="horz" lIns="80608" tIns="0" rIns="0" bIns="0" rtlCol="0" anchor="b">
            <a:no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360274" y="1247869"/>
            <a:ext cx="8326537" cy="4761395"/>
          </a:xfrm>
          <a:prstGeom prst="rect">
            <a:avLst/>
          </a:prstGeom>
        </p:spPr>
        <p:txBody>
          <a:bodyPr vert="horz" lIns="91412" tIns="45706" rIns="91412" bIns="45706" rtlCol="0">
            <a:normAutofit/>
          </a:bodyPr>
          <a:lstStyle/>
          <a:p>
            <a:pPr lvl="0"/>
            <a:r>
              <a:rPr kumimoji="1" lang="en-US" altLang="ja-JP" dirty="0"/>
              <a:t>Master Text</a:t>
            </a:r>
            <a:endParaRPr kumimoji="1" lang="ja-JP" altLang="en-US" dirty="0"/>
          </a:p>
        </p:txBody>
      </p:sp>
      <p:sp>
        <p:nvSpPr>
          <p:cNvPr id="7" name="正方形/長方形 6"/>
          <p:cNvSpPr/>
          <p:nvPr/>
        </p:nvSpPr>
        <p:spPr>
          <a:xfrm>
            <a:off x="4276524" y="1013465"/>
            <a:ext cx="1853884" cy="56569"/>
          </a:xfrm>
          <a:prstGeom prst="rect">
            <a:avLst/>
          </a:prstGeom>
          <a:blipFill dpi="0" rotWithShape="1">
            <a:blip r:embed="rId9"/>
            <a:srcRect/>
            <a:tile tx="0" ty="0" sx="100000" sy="100000" flip="none" algn="tl"/>
          </a:blip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51185" tIns="25593" rIns="51185" bIns="25593" rtlCol="0" anchor="ctr"/>
          <a:lstStyle/>
          <a:p>
            <a:pPr algn="l"/>
            <a:endParaRPr kumimoji="1" lang="ja-JP" altLang="en-US" sz="1800"/>
          </a:p>
        </p:txBody>
      </p:sp>
    </p:spTree>
    <p:extLst>
      <p:ext uri="{BB962C8B-B14F-4D97-AF65-F5344CB8AC3E}">
        <p14:creationId xmlns:p14="http://schemas.microsoft.com/office/powerpoint/2010/main" val="737630083"/>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1" presetClass="exit" presetSubtype="0" fill="hold" grpId="2" nodeType="with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0" presetClass="entr" presetSubtype="0" fill="hold" grpId="1" nodeType="withEffect">
                                  <p:stCondLst>
                                    <p:cond delay="2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2" presetClass="entr" presetSubtype="4" decel="100000" fill="hold" grpId="0" nodeType="withEffect">
                                  <p:stCondLst>
                                    <p:cond delay="25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1"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7" grpId="0" animBg="1"/>
      <p:bldP spid="7" grpId="1" animBg="1"/>
    </p:bldLst>
  </p:timing>
  <p:hf hdr="0" dt="0"/>
  <p:txStyles>
    <p:titleStyle>
      <a:lvl1pPr algn="l" defTabSz="914128" rtl="0" eaLnBrk="1" latinLnBrk="0" hangingPunct="1">
        <a:spcBef>
          <a:spcPct val="0"/>
        </a:spcBef>
        <a:buNone/>
        <a:defRPr kumimoji="1" sz="4900" kern="1200">
          <a:blipFill dpi="0" rotWithShape="1">
            <a:blip r:embed="rId9"/>
            <a:srcRect/>
            <a:tile tx="0" ty="0" sx="100000" sy="100000" flip="none" algn="tl"/>
          </a:blipFill>
          <a:effectLst>
            <a:innerShdw blurRad="63500" dist="50800" dir="18900000">
              <a:prstClr val="black">
                <a:alpha val="50000"/>
              </a:prstClr>
            </a:innerShdw>
          </a:effectLst>
          <a:latin typeface="Bebas Neue Bold" panose="020B0606020202050201" pitchFamily="34" charset="0"/>
          <a:ea typeface="+mj-ea"/>
          <a:cs typeface="+mj-cs"/>
        </a:defRPr>
      </a:lvl1pPr>
    </p:titleStyle>
    <p:bodyStyle>
      <a:lvl1pPr marL="0" indent="0" algn="l" defTabSz="914128"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064" indent="0" algn="l" defTabSz="914128" rtl="0" eaLnBrk="1" latinLnBrk="0" hangingPunct="1">
        <a:spcBef>
          <a:spcPct val="20000"/>
        </a:spcBef>
        <a:buFontTx/>
        <a:buNone/>
        <a:defRPr kumimoji="1" sz="1600" kern="1200">
          <a:solidFill>
            <a:schemeClr val="tx1"/>
          </a:solidFill>
          <a:latin typeface="+mn-lt"/>
          <a:ea typeface="+mn-ea"/>
          <a:cs typeface="+mn-cs"/>
        </a:defRPr>
      </a:lvl2pPr>
      <a:lvl3pPr marL="914128" indent="0" algn="l" defTabSz="914128" rtl="0" eaLnBrk="1" latinLnBrk="0" hangingPunct="1">
        <a:spcBef>
          <a:spcPct val="20000"/>
        </a:spcBef>
        <a:buFontTx/>
        <a:buNone/>
        <a:defRPr kumimoji="1" sz="1600" kern="1200">
          <a:solidFill>
            <a:schemeClr val="tx1"/>
          </a:solidFill>
          <a:latin typeface="+mn-lt"/>
          <a:ea typeface="+mn-ea"/>
          <a:cs typeface="+mn-cs"/>
        </a:defRPr>
      </a:lvl3pPr>
      <a:lvl4pPr marL="1371190" indent="0" algn="l" defTabSz="914128" rtl="0" eaLnBrk="1" latinLnBrk="0" hangingPunct="1">
        <a:spcBef>
          <a:spcPct val="20000"/>
        </a:spcBef>
        <a:buFontTx/>
        <a:buNone/>
        <a:defRPr kumimoji="1" sz="1600" kern="1200">
          <a:solidFill>
            <a:schemeClr val="tx1"/>
          </a:solidFill>
          <a:latin typeface="+mn-lt"/>
          <a:ea typeface="+mn-ea"/>
          <a:cs typeface="+mn-cs"/>
        </a:defRPr>
      </a:lvl4pPr>
      <a:lvl5pPr marL="1828255" indent="0" algn="l" defTabSz="914128" rtl="0" eaLnBrk="1" latinLnBrk="0" hangingPunct="1">
        <a:spcBef>
          <a:spcPct val="20000"/>
        </a:spcBef>
        <a:buFontTx/>
        <a:buNone/>
        <a:defRPr kumimoji="1" sz="1600" kern="1200">
          <a:solidFill>
            <a:schemeClr val="tx1"/>
          </a:solidFill>
          <a:latin typeface="+mn-lt"/>
          <a:ea typeface="+mn-ea"/>
          <a:cs typeface="+mn-cs"/>
        </a:defRPr>
      </a:lvl5pPr>
      <a:lvl6pPr marL="251385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0913"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7977"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040" indent="-228532" algn="l" defTabSz="914128"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128" rtl="0" eaLnBrk="1" latinLnBrk="0" hangingPunct="1">
        <a:defRPr kumimoji="1" sz="1800" kern="1200">
          <a:solidFill>
            <a:schemeClr val="tx1"/>
          </a:solidFill>
          <a:latin typeface="+mn-lt"/>
          <a:ea typeface="+mn-ea"/>
          <a:cs typeface="+mn-cs"/>
        </a:defRPr>
      </a:lvl1pPr>
      <a:lvl2pPr marL="457064" algn="l" defTabSz="914128" rtl="0" eaLnBrk="1" latinLnBrk="0" hangingPunct="1">
        <a:defRPr kumimoji="1" sz="1800" kern="1200">
          <a:solidFill>
            <a:schemeClr val="tx1"/>
          </a:solidFill>
          <a:latin typeface="+mn-lt"/>
          <a:ea typeface="+mn-ea"/>
          <a:cs typeface="+mn-cs"/>
        </a:defRPr>
      </a:lvl2pPr>
      <a:lvl3pPr marL="914128" algn="l" defTabSz="914128" rtl="0" eaLnBrk="1" latinLnBrk="0" hangingPunct="1">
        <a:defRPr kumimoji="1" sz="1800" kern="1200">
          <a:solidFill>
            <a:schemeClr val="tx1"/>
          </a:solidFill>
          <a:latin typeface="+mn-lt"/>
          <a:ea typeface="+mn-ea"/>
          <a:cs typeface="+mn-cs"/>
        </a:defRPr>
      </a:lvl3pPr>
      <a:lvl4pPr marL="1371190" algn="l" defTabSz="914128" rtl="0" eaLnBrk="1" latinLnBrk="0" hangingPunct="1">
        <a:defRPr kumimoji="1" sz="1800" kern="1200">
          <a:solidFill>
            <a:schemeClr val="tx1"/>
          </a:solidFill>
          <a:latin typeface="+mn-lt"/>
          <a:ea typeface="+mn-ea"/>
          <a:cs typeface="+mn-cs"/>
        </a:defRPr>
      </a:lvl4pPr>
      <a:lvl5pPr marL="1828255" algn="l" defTabSz="914128" rtl="0" eaLnBrk="1" latinLnBrk="0" hangingPunct="1">
        <a:defRPr kumimoji="1" sz="1800" kern="1200">
          <a:solidFill>
            <a:schemeClr val="tx1"/>
          </a:solidFill>
          <a:latin typeface="+mn-lt"/>
          <a:ea typeface="+mn-ea"/>
          <a:cs typeface="+mn-cs"/>
        </a:defRPr>
      </a:lvl5pPr>
      <a:lvl6pPr marL="2285318" algn="l" defTabSz="914128" rtl="0" eaLnBrk="1" latinLnBrk="0" hangingPunct="1">
        <a:defRPr kumimoji="1" sz="1800" kern="1200">
          <a:solidFill>
            <a:schemeClr val="tx1"/>
          </a:solidFill>
          <a:latin typeface="+mn-lt"/>
          <a:ea typeface="+mn-ea"/>
          <a:cs typeface="+mn-cs"/>
        </a:defRPr>
      </a:lvl6pPr>
      <a:lvl7pPr marL="2742381" algn="l" defTabSz="914128" rtl="0" eaLnBrk="1" latinLnBrk="0" hangingPunct="1">
        <a:defRPr kumimoji="1" sz="1800" kern="1200">
          <a:solidFill>
            <a:schemeClr val="tx1"/>
          </a:solidFill>
          <a:latin typeface="+mn-lt"/>
          <a:ea typeface="+mn-ea"/>
          <a:cs typeface="+mn-cs"/>
        </a:defRPr>
      </a:lvl7pPr>
      <a:lvl8pPr marL="3199446" algn="l" defTabSz="914128" rtl="0" eaLnBrk="1" latinLnBrk="0" hangingPunct="1">
        <a:defRPr kumimoji="1" sz="1800" kern="1200">
          <a:solidFill>
            <a:schemeClr val="tx1"/>
          </a:solidFill>
          <a:latin typeface="+mn-lt"/>
          <a:ea typeface="+mn-ea"/>
          <a:cs typeface="+mn-cs"/>
        </a:defRPr>
      </a:lvl8pPr>
      <a:lvl9pPr marL="3656508" algn="l" defTabSz="914128"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4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6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64.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64.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64.xml"/><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6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71.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svg"/><Relationship Id="rId18" Type="http://schemas.openxmlformats.org/officeDocument/2006/relationships/image" Target="../media/image53.png"/><Relationship Id="rId26" Type="http://schemas.openxmlformats.org/officeDocument/2006/relationships/image" Target="../media/image63.svg"/><Relationship Id="rId3" Type="http://schemas.openxmlformats.org/officeDocument/2006/relationships/image" Target="../media/image44.png"/><Relationship Id="rId21" Type="http://schemas.openxmlformats.org/officeDocument/2006/relationships/image" Target="../media/image55.png"/><Relationship Id="rId7" Type="http://schemas.openxmlformats.org/officeDocument/2006/relationships/image" Target="../media/image47.png"/><Relationship Id="rId12" Type="http://schemas.openxmlformats.org/officeDocument/2006/relationships/image" Target="../media/image50.png"/><Relationship Id="rId17" Type="http://schemas.openxmlformats.org/officeDocument/2006/relationships/image" Target="../media/image54.svg"/><Relationship Id="rId25" Type="http://schemas.openxmlformats.org/officeDocument/2006/relationships/image" Target="../media/image57.png"/><Relationship Id="rId2" Type="http://schemas.openxmlformats.org/officeDocument/2006/relationships/notesSlide" Target="../notesSlides/notesSlide24.xml"/><Relationship Id="rId16" Type="http://schemas.openxmlformats.org/officeDocument/2006/relationships/image" Target="../media/image52.png"/><Relationship Id="rId20" Type="http://schemas.openxmlformats.org/officeDocument/2006/relationships/image" Target="../media/image54.png"/><Relationship Id="rId1" Type="http://schemas.openxmlformats.org/officeDocument/2006/relationships/slideLayout" Target="../slideLayouts/slideLayout164.xml"/><Relationship Id="rId6" Type="http://schemas.openxmlformats.org/officeDocument/2006/relationships/image" Target="../media/image46.png"/><Relationship Id="rId11" Type="http://schemas.openxmlformats.org/officeDocument/2006/relationships/image" Target="../media/image48.svg"/><Relationship Id="rId24" Type="http://schemas.openxmlformats.org/officeDocument/2006/relationships/image" Target="../media/image61.svg"/><Relationship Id="rId5" Type="http://schemas.openxmlformats.org/officeDocument/2006/relationships/image" Target="../media/image45.png"/><Relationship Id="rId15" Type="http://schemas.openxmlformats.org/officeDocument/2006/relationships/image" Target="../media/image52.svg"/><Relationship Id="rId23" Type="http://schemas.openxmlformats.org/officeDocument/2006/relationships/image" Target="../media/image56.png"/><Relationship Id="rId28" Type="http://schemas.openxmlformats.org/officeDocument/2006/relationships/image" Target="../media/image65.svg"/><Relationship Id="rId10" Type="http://schemas.openxmlformats.org/officeDocument/2006/relationships/image" Target="../media/image49.png"/><Relationship Id="rId19" Type="http://schemas.openxmlformats.org/officeDocument/2006/relationships/image" Target="../media/image56.svg"/><Relationship Id="rId4" Type="http://schemas.openxmlformats.org/officeDocument/2006/relationships/image" Target="../media/image41.svg"/><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image" Target="../media/image59.svg"/><Relationship Id="rId27" Type="http://schemas.openxmlformats.org/officeDocument/2006/relationships/image" Target="../media/image5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4.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55.xml"/><Relationship Id="rId4" Type="http://schemas.openxmlformats.org/officeDocument/2006/relationships/image" Target="../media/image28.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5.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55.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5.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pic>
        <p:nvPicPr>
          <p:cNvPr id="1026" name="Picture 2" descr="E:\share\Presentation\Graphql\Document\image\graphql-c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151118"/>
            <a:ext cx="4572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a:spLocks noChangeArrowheads="1"/>
          </p:cNvSpPr>
          <p:nvPr/>
        </p:nvSpPr>
        <p:spPr bwMode="auto">
          <a:xfrm>
            <a:off x="4860032" y="5805264"/>
            <a:ext cx="4283968" cy="108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a:lstStyle>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Prepared by : Phạm Phú Minh Quân</a:t>
            </a:r>
          </a:p>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Nguyễn</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Đình</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Toàn</a:t>
            </a:r>
            <a:endPar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endParaRPr>
          </a:p>
          <a:p>
            <a:pPr eaLnBrk="1" hangingPunct="1"/>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smtClean="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Châu</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Trần</a:t>
            </a:r>
            <a:r>
              <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rPr>
              <a:t> </a:t>
            </a:r>
            <a:r>
              <a:rPr lang="en-US" altLang="ja-JP" dirty="0" err="1">
                <a:solidFill>
                  <a:srgbClr val="FFFFFF"/>
                </a:solidFill>
                <a:latin typeface="Arial" panose="020B0604020202020204" pitchFamily="34" charset="0"/>
                <a:ea typeface="ＭＳ Ｐゴシック" panose="020B0600070205080204" pitchFamily="50" charset="-128"/>
                <a:cs typeface="Arial" panose="020B0604020202020204" pitchFamily="34" charset="0"/>
              </a:rPr>
              <a:t>Dũng</a:t>
            </a:r>
            <a:endParaRPr lang="en-US" altLang="ja-JP" dirty="0">
              <a:solidFill>
                <a:srgbClr val="FFFFFF"/>
              </a:solidFill>
              <a:latin typeface="Arial" panose="020B0604020202020204" pitchFamily="34" charset="0"/>
              <a:ea typeface="ＭＳ Ｐゴシック" panose="020B0600070205080204" pitchFamily="50" charset="-128"/>
              <a:cs typeface="Arial" panose="020B0604020202020204" pitchFamily="34" charset="0"/>
            </a:endParaRPr>
          </a:p>
        </p:txBody>
      </p:sp>
    </p:spTree>
    <p:extLst>
      <p:ext uri="{BB962C8B-B14F-4D97-AF65-F5344CB8AC3E}">
        <p14:creationId xmlns:p14="http://schemas.microsoft.com/office/powerpoint/2010/main" val="383509959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0" y="1340769"/>
            <a:ext cx="4067944"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a:solidFill>
                  <a:srgbClr val="E25365"/>
                </a:solidFill>
                <a:effectLst/>
                <a:latin typeface="Arial" panose="020B0604020202020204" pitchFamily="34" charset="0"/>
                <a:cs typeface="Arial" panose="020B0604020202020204" pitchFamily="34" charset="0"/>
              </a:rPr>
              <a:t>D</a:t>
            </a:r>
            <a:r>
              <a:rPr lang="vi-VN" altLang="ja-JP" sz="4000" dirty="0">
                <a:solidFill>
                  <a:srgbClr val="E25365"/>
                </a:solidFill>
                <a:effectLst/>
                <a:latin typeface="Arial" panose="020B0604020202020204" pitchFamily="34" charset="0"/>
                <a:cs typeface="Arial" panose="020B0604020202020204" pitchFamily="34" charset="0"/>
              </a:rPr>
              <a:t>ư</a:t>
            </a:r>
            <a:r>
              <a:rPr lang="en-US" altLang="ja-JP" sz="4000" dirty="0">
                <a:solidFill>
                  <a:srgbClr val="E25365"/>
                </a:solidFill>
                <a:effectLst/>
                <a:latin typeface="Arial" panose="020B0604020202020204" pitchFamily="34" charset="0"/>
                <a:cs typeface="Arial" panose="020B0604020202020204" pitchFamily="34" charset="0"/>
              </a:rPr>
              <a:t> </a:t>
            </a:r>
            <a:r>
              <a:rPr lang="en-US" altLang="ja-JP" sz="4000" dirty="0" err="1">
                <a:solidFill>
                  <a:srgbClr val="E25365"/>
                </a:solidFill>
                <a:effectLst/>
                <a:latin typeface="Arial" panose="020B0604020202020204" pitchFamily="34" charset="0"/>
                <a:cs typeface="Arial" panose="020B0604020202020204" pitchFamily="34" charset="0"/>
              </a:rPr>
              <a:t>thừa</a:t>
            </a:r>
            <a:r>
              <a:rPr lang="en-US" altLang="ja-JP" sz="4000" dirty="0">
                <a:solidFill>
                  <a:srgbClr val="E25365"/>
                </a:solidFill>
                <a:effectLst/>
                <a:latin typeface="Arial" panose="020B0604020202020204" pitchFamily="34" charset="0"/>
                <a:cs typeface="Arial" panose="020B0604020202020204" pitchFamily="34" charset="0"/>
              </a:rPr>
              <a:t> </a:t>
            </a:r>
            <a:r>
              <a:rPr lang="en-US" altLang="ja-JP" sz="3000" dirty="0" err="1">
                <a:solidFill>
                  <a:schemeClr val="tx1"/>
                </a:solidFill>
                <a:effectLst/>
                <a:latin typeface="Arial" panose="020B0604020202020204" pitchFamily="34" charset="0"/>
                <a:cs typeface="Arial" panose="020B0604020202020204" pitchFamily="34" charset="0"/>
              </a:rPr>
              <a:t>dữ</a:t>
            </a:r>
            <a:r>
              <a:rPr lang="en-US" altLang="ja-JP" sz="3000" dirty="0">
                <a:solidFill>
                  <a:schemeClr val="tx1"/>
                </a:solidFill>
                <a:effectLst/>
                <a:latin typeface="Arial" panose="020B0604020202020204" pitchFamily="34" charset="0"/>
                <a:cs typeface="Arial" panose="020B0604020202020204" pitchFamily="34" charset="0"/>
              </a:rPr>
              <a:t> </a:t>
            </a:r>
            <a:r>
              <a:rPr lang="en-US" altLang="ja-JP" sz="3000" dirty="0" err="1">
                <a:solidFill>
                  <a:schemeClr val="tx1"/>
                </a:solidFill>
                <a:effectLst/>
                <a:latin typeface="Arial" panose="020B0604020202020204" pitchFamily="34" charset="0"/>
                <a:cs typeface="Arial" panose="020B0604020202020204" pitchFamily="34" charset="0"/>
              </a:rPr>
              <a:t>liệu</a:t>
            </a:r>
            <a:endParaRPr lang="en-US" altLang="ja-JP" sz="3000" dirty="0">
              <a:solidFill>
                <a:schemeClr val="tx1"/>
              </a:solidFill>
              <a:effectLst/>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14CBCCB-1437-4AA5-BF19-748A65F7BF84}"/>
              </a:ext>
            </a:extLst>
          </p:cNvPr>
          <p:cNvPicPr>
            <a:picLocks noChangeAspect="1"/>
          </p:cNvPicPr>
          <p:nvPr/>
        </p:nvPicPr>
        <p:blipFill rotWithShape="1">
          <a:blip r:embed="rId4"/>
          <a:srcRect t="7848"/>
          <a:stretch/>
        </p:blipFill>
        <p:spPr>
          <a:xfrm>
            <a:off x="4784740" y="1398986"/>
            <a:ext cx="4244590" cy="5446804"/>
          </a:xfrm>
          <a:prstGeom prst="rect">
            <a:avLst/>
          </a:prstGeom>
        </p:spPr>
      </p:pic>
    </p:spTree>
    <p:extLst>
      <p:ext uri="{BB962C8B-B14F-4D97-AF65-F5344CB8AC3E}">
        <p14:creationId xmlns:p14="http://schemas.microsoft.com/office/powerpoint/2010/main" val="2549245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0" y="1340769"/>
            <a:ext cx="385192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4000" dirty="0" err="1">
                <a:solidFill>
                  <a:srgbClr val="E25365"/>
                </a:solidFill>
                <a:effectLst/>
                <a:latin typeface="Arial" panose="020B0604020202020204" pitchFamily="34" charset="0"/>
                <a:cs typeface="Arial" panose="020B0604020202020204" pitchFamily="34" charset="0"/>
              </a:rPr>
              <a:t>Thiếu</a:t>
            </a:r>
            <a:r>
              <a:rPr lang="en-US" altLang="ja-JP" sz="4000" dirty="0">
                <a:solidFill>
                  <a:srgbClr val="E25365"/>
                </a:solidFill>
                <a:effectLst/>
                <a:latin typeface="Arial" panose="020B0604020202020204" pitchFamily="34" charset="0"/>
                <a:cs typeface="Arial" panose="020B0604020202020204" pitchFamily="34" charset="0"/>
              </a:rPr>
              <a:t> </a:t>
            </a:r>
            <a:r>
              <a:rPr lang="en-US" altLang="ja-JP" sz="3000" dirty="0" err="1">
                <a:solidFill>
                  <a:schemeClr val="tx1"/>
                </a:solidFill>
                <a:effectLst/>
                <a:latin typeface="Arial" panose="020B0604020202020204" pitchFamily="34" charset="0"/>
                <a:cs typeface="Arial" panose="020B0604020202020204" pitchFamily="34" charset="0"/>
              </a:rPr>
              <a:t>dữ</a:t>
            </a:r>
            <a:r>
              <a:rPr lang="en-US" altLang="ja-JP" sz="3000" dirty="0">
                <a:solidFill>
                  <a:schemeClr val="tx1"/>
                </a:solidFill>
                <a:effectLst/>
                <a:latin typeface="Arial" panose="020B0604020202020204" pitchFamily="34" charset="0"/>
                <a:cs typeface="Arial" panose="020B0604020202020204" pitchFamily="34" charset="0"/>
              </a:rPr>
              <a:t> </a:t>
            </a:r>
            <a:r>
              <a:rPr lang="en-US" altLang="ja-JP" sz="3000" dirty="0" err="1">
                <a:solidFill>
                  <a:schemeClr val="tx1"/>
                </a:solidFill>
                <a:effectLst/>
                <a:latin typeface="Arial" panose="020B0604020202020204" pitchFamily="34" charset="0"/>
                <a:cs typeface="Arial" panose="020B0604020202020204" pitchFamily="34" charset="0"/>
              </a:rPr>
              <a:t>liệu</a:t>
            </a:r>
            <a:endParaRPr lang="en-US" altLang="ja-JP" sz="3000" dirty="0">
              <a:solidFill>
                <a:schemeClr val="tx1"/>
              </a:solidFill>
              <a:effectLst/>
              <a:latin typeface="Arial" panose="020B0604020202020204" pitchFamily="34" charset="0"/>
              <a:cs typeface="Arial" panose="020B0604020202020204" pitchFamily="34" charset="0"/>
            </a:endParaRPr>
          </a:p>
          <a:p>
            <a:pPr algn="l"/>
            <a:endParaRPr lang="en-US" altLang="ja-JP" sz="4000" dirty="0">
              <a:solidFill>
                <a:srgbClr val="E25365"/>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49E5259B-14F0-4715-9DA4-6A901FEB1ED1}"/>
              </a:ext>
            </a:extLst>
          </p:cNvPr>
          <p:cNvPicPr>
            <a:picLocks noChangeAspect="1"/>
          </p:cNvPicPr>
          <p:nvPr/>
        </p:nvPicPr>
        <p:blipFill rotWithShape="1">
          <a:blip r:embed="rId4"/>
          <a:srcRect t="41685"/>
          <a:stretch/>
        </p:blipFill>
        <p:spPr>
          <a:xfrm>
            <a:off x="3419872" y="3356992"/>
            <a:ext cx="5900918" cy="966319"/>
          </a:xfrm>
          <a:prstGeom prst="rect">
            <a:avLst/>
          </a:prstGeom>
        </p:spPr>
      </p:pic>
    </p:spTree>
    <p:extLst>
      <p:ext uri="{BB962C8B-B14F-4D97-AF65-F5344CB8AC3E}">
        <p14:creationId xmlns:p14="http://schemas.microsoft.com/office/powerpoint/2010/main" val="18567170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AAF212-FAA0-41EC-9039-03849E53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1700808"/>
            <a:ext cx="5738496" cy="4026841"/>
          </a:xfrm>
          <a:prstGeom prst="rect">
            <a:avLst/>
          </a:prstGeom>
        </p:spPr>
      </p:pic>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116630"/>
            <a:ext cx="7829999" cy="1080122"/>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Vấn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đề</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của</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RestAPI</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15" name="Text Placeholder 11">
            <a:extLst>
              <a:ext uri="{FF2B5EF4-FFF2-40B4-BE49-F238E27FC236}">
                <a16:creationId xmlns:a16="http://schemas.microsoft.com/office/drawing/2014/main" id="{9489A6FB-A853-4B62-95E3-03C895F44D10}"/>
              </a:ext>
            </a:extLst>
          </p:cNvPr>
          <p:cNvSpPr txBox="1">
            <a:spLocks/>
          </p:cNvSpPr>
          <p:nvPr/>
        </p:nvSpPr>
        <p:spPr>
          <a:xfrm>
            <a:off x="251520" y="1418950"/>
            <a:ext cx="2952328" cy="4941168"/>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4"/>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l"/>
            <a:r>
              <a:rPr lang="en-US" altLang="ja-JP" sz="3000" b="1" dirty="0" smtClean="0">
                <a:solidFill>
                  <a:schemeClr val="tx1"/>
                </a:solidFill>
                <a:effectLst/>
                <a:latin typeface="Arial" panose="020B0604020202020204" pitchFamily="34" charset="0"/>
                <a:cs typeface="Arial" panose="020B0604020202020204" pitchFamily="34" charset="0"/>
              </a:rPr>
              <a:t>- </a:t>
            </a:r>
            <a:r>
              <a:rPr lang="en-US" altLang="ja-JP" sz="3000" b="1" dirty="0">
                <a:solidFill>
                  <a:schemeClr val="tx1"/>
                </a:solidFill>
                <a:effectLst/>
                <a:latin typeface="Arial" panose="020B0604020202020204" pitchFamily="34" charset="0"/>
                <a:cs typeface="Arial" panose="020B0604020202020204" pitchFamily="34" charset="0"/>
              </a:rPr>
              <a:t>Version</a:t>
            </a:r>
          </a:p>
          <a:p>
            <a:pPr algn="l"/>
            <a:r>
              <a:rPr lang="en-US" altLang="ja-JP" sz="3000" b="1" dirty="0" smtClean="0">
                <a:solidFill>
                  <a:schemeClr val="tx1"/>
                </a:solidFill>
                <a:effectLst/>
                <a:latin typeface="Arial" panose="020B0604020202020204" pitchFamily="34" charset="0"/>
                <a:cs typeface="Arial" panose="020B0604020202020204" pitchFamily="34" charset="0"/>
              </a:rPr>
              <a:t>- </a:t>
            </a:r>
            <a:r>
              <a:rPr lang="en-US" altLang="ja-JP" sz="3000" b="1" dirty="0">
                <a:solidFill>
                  <a:schemeClr val="tx1"/>
                </a:solidFill>
                <a:effectLst/>
                <a:latin typeface="Arial" panose="020B0604020202020204" pitchFamily="34" charset="0"/>
                <a:cs typeface="Arial" panose="020B0604020202020204" pitchFamily="34" charset="0"/>
              </a:rPr>
              <a:t>Maintenance</a:t>
            </a:r>
            <a:endParaRPr lang="vi-VN" altLang="ja-JP" sz="3000" b="1" dirty="0">
              <a:solidFill>
                <a:schemeClr val="tx1"/>
              </a:solidFill>
              <a:effectLst/>
              <a:latin typeface="Arial" panose="020B0604020202020204" pitchFamily="34" charset="0"/>
              <a:cs typeface="Arial" panose="020B0604020202020204" pitchFamily="34" charset="0"/>
            </a:endParaRPr>
          </a:p>
          <a:p>
            <a:pPr algn="l"/>
            <a:r>
              <a:rPr lang="vi-VN" altLang="ja-JP" sz="3000" b="1" dirty="0" smtClean="0">
                <a:solidFill>
                  <a:schemeClr val="tx1"/>
                </a:solidFill>
                <a:effectLst/>
                <a:latin typeface="Arial" panose="020B0604020202020204" pitchFamily="34" charset="0"/>
                <a:cs typeface="Arial" panose="020B0604020202020204" pitchFamily="34" charset="0"/>
              </a:rPr>
              <a:t>- </a:t>
            </a:r>
            <a:r>
              <a:rPr lang="vi-VN" altLang="ja-JP" sz="3000" b="1" dirty="0">
                <a:solidFill>
                  <a:schemeClr val="tx1"/>
                </a:solidFill>
                <a:effectLst/>
                <a:latin typeface="Arial" panose="020B0604020202020204" pitchFamily="34" charset="0"/>
                <a:cs typeface="Arial" panose="020B0604020202020204" pitchFamily="34" charset="0"/>
              </a:rPr>
              <a:t>...</a:t>
            </a:r>
          </a:p>
          <a:p>
            <a:pPr algn="l"/>
            <a:endParaRPr lang="en-US" altLang="ja-JP" sz="3000" dirty="0">
              <a:solidFill>
                <a:schemeClr val="tx1"/>
              </a:solidFill>
              <a:effectLst/>
              <a:latin typeface="Arial" panose="020B0604020202020204" pitchFamily="34" charset="0"/>
              <a:cs typeface="Arial" panose="020B0604020202020204" pitchFamily="34" charset="0"/>
            </a:endParaRPr>
          </a:p>
          <a:p>
            <a:pPr marL="914366" lvl="1" indent="-457200">
              <a:buFont typeface="Arial" panose="020B0604020202020204" pitchFamily="34" charset="0"/>
              <a:buChar char="•"/>
            </a:pPr>
            <a:endParaRPr lang="en-US" altLang="ja-JP" sz="100" dirty="0">
              <a:latin typeface="Arial" panose="020B0604020202020204" pitchFamily="34" charset="0"/>
              <a:cs typeface="Arial" panose="020B0604020202020204" pitchFamily="34" charset="0"/>
            </a:endParaRPr>
          </a:p>
          <a:p>
            <a:pPr marL="914366" lvl="1" indent="-457200">
              <a:buFont typeface="Arial" panose="020B0604020202020204" pitchFamily="34" charset="0"/>
              <a:buChar char="•"/>
            </a:pPr>
            <a:endParaRPr lang="en-US" altLang="ja-JP" sz="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0896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Cách</a:t>
            </a:r>
            <a:r>
              <a:rPr lang="ja-JP" altLang="en-US"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GraphQL</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tiếp</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cận</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F431F97B-DD03-49C8-B545-AFA39AC4CB0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187624" y="1268760"/>
            <a:ext cx="6912768" cy="5573084"/>
          </a:xfrm>
          <a:prstGeom prst="rect">
            <a:avLst/>
          </a:prstGeom>
        </p:spPr>
      </p:pic>
    </p:spTree>
    <p:extLst>
      <p:ext uri="{BB962C8B-B14F-4D97-AF65-F5344CB8AC3E}">
        <p14:creationId xmlns:p14="http://schemas.microsoft.com/office/powerpoint/2010/main" val="23767105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Cách</a:t>
            </a:r>
            <a:r>
              <a:rPr lang="ja-JP" altLang="en-US"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GraphQL</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tiếp</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cận</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7" name="Picture 2" descr="https://dab1nmslvvntp.cloudfront.net/wp-content/uploads/2017/05/1494257483003-GraphQLServer.png">
            <a:extLst>
              <a:ext uri="{FF2B5EF4-FFF2-40B4-BE49-F238E27FC236}">
                <a16:creationId xmlns:a16="http://schemas.microsoft.com/office/drawing/2014/main" id="{6F489666-F084-4C86-9BA7-D88026FD2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 y="2509638"/>
            <a:ext cx="9135757" cy="403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140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4297239" y="-3326"/>
            <a:ext cx="4860032" cy="6861327"/>
          </a:xfrm>
          <a:solidFill>
            <a:srgbClr val="1575A8"/>
          </a:solidFill>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Arial" panose="020B0604020202020204" pitchFamily="34" charset="0"/>
                <a:ea typeface="Open Sans" panose="020B0606030504020204" pitchFamily="34" charset="0"/>
                <a:cs typeface="Arial" panose="020B0604020202020204" pitchFamily="34" charset="0"/>
              </a:rPr>
              <a:t>#2</a:t>
            </a:r>
            <a:endParaRPr kumimoji="1" lang="ja-JP" altLang="en-US" b="1">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5436098" y="1801351"/>
            <a:ext cx="3331199" cy="1195603"/>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Giới</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thiệu</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GraghQL</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17453325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id="{FDD55F78-086C-40E1-AB79-A2156A3940B5}"/>
              </a:ext>
            </a:extLst>
          </p:cNvPr>
          <p:cNvSpPr>
            <a:spLocks noGrp="1"/>
          </p:cNvSpPr>
          <p:nvPr>
            <p:ph type="pic" sz="quarter" idx="10"/>
          </p:nvPr>
        </p:nvSpPr>
        <p:spPr/>
      </p:sp>
      <p:pic>
        <p:nvPicPr>
          <p:cNvPr id="16" name="Picture 15">
            <a:extLst>
              <a:ext uri="{FF2B5EF4-FFF2-40B4-BE49-F238E27FC236}">
                <a16:creationId xmlns:a16="http://schemas.microsoft.com/office/drawing/2014/main" id="{4B544192-0F54-4579-AC17-5B1873989C48}"/>
              </a:ext>
            </a:extLst>
          </p:cNvPr>
          <p:cNvPicPr>
            <a:picLocks noChangeAspect="1"/>
          </p:cNvPicPr>
          <p:nvPr/>
        </p:nvPicPr>
        <p:blipFill>
          <a:blip r:embed="rId3"/>
          <a:stretch>
            <a:fillRect/>
          </a:stretch>
        </p:blipFill>
        <p:spPr>
          <a:xfrm>
            <a:off x="0" y="1119953"/>
            <a:ext cx="9144000" cy="4618097"/>
          </a:xfrm>
          <a:prstGeom prst="rect">
            <a:avLst/>
          </a:prstGeom>
        </p:spPr>
      </p:pic>
    </p:spTree>
    <p:extLst>
      <p:ext uri="{BB962C8B-B14F-4D97-AF65-F5344CB8AC3E}">
        <p14:creationId xmlns:p14="http://schemas.microsoft.com/office/powerpoint/2010/main" val="200973739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err="1">
                <a:solidFill>
                  <a:srgbClr val="FFFFFF"/>
                </a:solidFill>
                <a:effectLst/>
                <a:latin typeface="Arial" panose="020B0604020202020204" pitchFamily="34" charset="0"/>
                <a:cs typeface="Arial" panose="020B0604020202020204" pitchFamily="34" charset="0"/>
              </a:rPr>
              <a:t>GraphQL</a:t>
            </a:r>
            <a:endParaRPr lang="ja-JP" altLang="en-US" sz="6000" b="1" dirty="0">
              <a:solidFill>
                <a:srgbClr val="FFFFFF"/>
              </a:solidFill>
              <a:effectLst/>
              <a:latin typeface="Arial" panose="020B0604020202020204" pitchFamily="34" charset="0"/>
              <a:cs typeface="Arial" panose="020B0604020202020204" pitchFamily="34" charset="0"/>
            </a:endParaRPr>
          </a:p>
        </p:txBody>
      </p:sp>
      <p:sp>
        <p:nvSpPr>
          <p:cNvPr id="7" name="Text Placeholder 11">
            <a:extLst>
              <a:ext uri="{FF2B5EF4-FFF2-40B4-BE49-F238E27FC236}">
                <a16:creationId xmlns:a16="http://schemas.microsoft.com/office/drawing/2014/main" id="{73B4E678-AD55-41DC-8436-2581E2CFD2DA}"/>
              </a:ext>
            </a:extLst>
          </p:cNvPr>
          <p:cNvSpPr txBox="1">
            <a:spLocks/>
          </p:cNvSpPr>
          <p:nvPr/>
        </p:nvSpPr>
        <p:spPr>
          <a:xfrm>
            <a:off x="0" y="1340769"/>
            <a:ext cx="9144000" cy="5517231"/>
          </a:xfrm>
          <a:prstGeom prst="rect">
            <a:avLst/>
          </a:prstGeom>
        </p:spPr>
        <p:txBody>
          <a:bodyPr lIns="51197" tIns="25599" rIns="51197" bIns="25599" anchor="ctr">
            <a:noAutofit/>
          </a:bodyPr>
          <a:lstStyle>
            <a:lvl1pPr marL="0" indent="0" algn="ctr" defTabSz="914332" rtl="0" eaLnBrk="1" latinLnBrk="0" hangingPunct="1">
              <a:lnSpc>
                <a:spcPct val="120000"/>
              </a:lnSpc>
              <a:spcBef>
                <a:spcPts val="672"/>
              </a:spcBef>
              <a:buFontTx/>
              <a:buNone/>
              <a:defRPr kumimoji="1" sz="7800" i="0" kern="1200" baseline="0">
                <a:blipFill dpi="0" rotWithShape="1">
                  <a:blip r:embed="rId3"/>
                  <a:srcRect/>
                  <a:tile tx="0" ty="0" sx="100000" sy="100000" flip="none" algn="tl"/>
                </a:blipFill>
                <a:effectLst>
                  <a:innerShdw blurRad="63500" dist="38100" dir="18900000">
                    <a:prstClr val="black">
                      <a:alpha val="50000"/>
                    </a:prstClr>
                  </a:innerShdw>
                </a:effectLst>
                <a:latin typeface="+mj-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457200" indent="-457200" algn="l">
              <a:buFont typeface="Arial" panose="020B0604020202020204" pitchFamily="34" charset="0"/>
              <a:buChar char="•"/>
            </a:pPr>
            <a:r>
              <a:rPr lang="en-US" altLang="ja-JP" sz="3200" b="1" dirty="0" err="1" smtClean="0">
                <a:solidFill>
                  <a:schemeClr val="tx1"/>
                </a:solidFill>
                <a:effectLst/>
                <a:latin typeface="Arial" panose="020B0604020202020204" pitchFamily="34" charset="0"/>
                <a:cs typeface="Arial" panose="020B0604020202020204" pitchFamily="34" charset="0"/>
              </a:rPr>
              <a:t>Ngôn</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ngữ</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truy</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vấn</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và</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thao</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tác</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dữ</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liệu</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dành</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cho</a:t>
            </a:r>
            <a:r>
              <a:rPr lang="en-US" altLang="ja-JP" sz="3200" b="1" dirty="0">
                <a:solidFill>
                  <a:schemeClr val="tx1"/>
                </a:solidFill>
                <a:effectLst/>
                <a:latin typeface="Arial" panose="020B0604020202020204" pitchFamily="34" charset="0"/>
                <a:cs typeface="Arial" panose="020B0604020202020204" pitchFamily="34" charset="0"/>
              </a:rPr>
              <a:t> API.</a:t>
            </a:r>
          </a:p>
          <a:p>
            <a:pPr marL="457200" indent="-457200" algn="l">
              <a:buFont typeface="Arial" panose="020B0604020202020204" pitchFamily="34" charset="0"/>
              <a:buChar char="•"/>
            </a:pPr>
            <a:r>
              <a:rPr lang="en-US" altLang="ja-JP" sz="3200" b="1" dirty="0" err="1" smtClean="0">
                <a:solidFill>
                  <a:schemeClr val="tx1"/>
                </a:solidFill>
                <a:effectLst/>
                <a:latin typeface="Arial" panose="020B0604020202020204" pitchFamily="34" charset="0"/>
                <a:cs typeface="Arial" panose="020B0604020202020204" pitchFamily="34" charset="0"/>
              </a:rPr>
              <a:t>Phát</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smtClean="0">
                <a:solidFill>
                  <a:schemeClr val="tx1"/>
                </a:solidFill>
                <a:effectLst/>
                <a:latin typeface="Arial" panose="020B0604020202020204" pitchFamily="34" charset="0"/>
                <a:cs typeface="Arial" panose="020B0604020202020204" pitchFamily="34" charset="0"/>
              </a:rPr>
              <a:t>triển</a:t>
            </a:r>
            <a:r>
              <a:rPr lang="en-US" altLang="ja-JP" sz="3200" b="1" dirty="0" smtClean="0">
                <a:solidFill>
                  <a:schemeClr val="tx1"/>
                </a:solidFill>
                <a:effectLst/>
                <a:latin typeface="Arial" panose="020B0604020202020204" pitchFamily="34" charset="0"/>
                <a:cs typeface="Arial" panose="020B0604020202020204" pitchFamily="34" charset="0"/>
              </a:rPr>
              <a:t> </a:t>
            </a:r>
            <a:r>
              <a:rPr lang="en-US" altLang="ja-JP" sz="3200" b="1" dirty="0" err="1" smtClean="0">
                <a:solidFill>
                  <a:schemeClr val="tx1"/>
                </a:solidFill>
                <a:effectLst/>
                <a:latin typeface="Arial" panose="020B0604020202020204" pitchFamily="34" charset="0"/>
                <a:cs typeface="Arial" panose="020B0604020202020204" pitchFamily="34" charset="0"/>
              </a:rPr>
              <a:t>bởi</a:t>
            </a:r>
            <a:r>
              <a:rPr lang="en-US" altLang="ja-JP" sz="3200" b="1" dirty="0" smtClean="0">
                <a:solidFill>
                  <a:schemeClr val="tx1"/>
                </a:solidFill>
                <a:effectLst/>
                <a:latin typeface="Arial" panose="020B0604020202020204" pitchFamily="34" charset="0"/>
                <a:cs typeface="Arial" panose="020B0604020202020204" pitchFamily="34" charset="0"/>
              </a:rPr>
              <a:t> Facebook.</a:t>
            </a:r>
            <a:endParaRPr lang="en-US" altLang="ja-JP" sz="3200" b="1" dirty="0">
              <a:solidFill>
                <a:schemeClr val="tx1"/>
              </a:solidFill>
              <a:effectLst/>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altLang="ja-JP" sz="3200" b="1" dirty="0" err="1">
                <a:solidFill>
                  <a:schemeClr val="tx1"/>
                </a:solidFill>
                <a:effectLst/>
                <a:latin typeface="Arial" panose="020B0604020202020204" pitchFamily="34" charset="0"/>
                <a:cs typeface="Arial" panose="020B0604020202020204" pitchFamily="34" charset="0"/>
              </a:rPr>
              <a:t>Sử</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dụng</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trong</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dự</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án</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nội</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bộ</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vào</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err="1">
                <a:solidFill>
                  <a:schemeClr val="tx1"/>
                </a:solidFill>
                <a:effectLst/>
                <a:latin typeface="Arial" panose="020B0604020202020204" pitchFamily="34" charset="0"/>
                <a:cs typeface="Arial" panose="020B0604020202020204" pitchFamily="34" charset="0"/>
              </a:rPr>
              <a:t>năm</a:t>
            </a:r>
            <a:r>
              <a:rPr lang="en-US" altLang="ja-JP" sz="3200" b="1" dirty="0">
                <a:solidFill>
                  <a:schemeClr val="tx1"/>
                </a:solidFill>
                <a:effectLst/>
                <a:latin typeface="Arial" panose="020B0604020202020204" pitchFamily="34" charset="0"/>
                <a:cs typeface="Arial" panose="020B0604020202020204" pitchFamily="34" charset="0"/>
              </a:rPr>
              <a:t> </a:t>
            </a:r>
            <a:r>
              <a:rPr lang="en-US" altLang="ja-JP" sz="3200" b="1" dirty="0" smtClean="0">
                <a:solidFill>
                  <a:schemeClr val="tx1"/>
                </a:solidFill>
                <a:effectLst/>
                <a:latin typeface="Arial" panose="020B0604020202020204" pitchFamily="34" charset="0"/>
                <a:cs typeface="Arial" panose="020B0604020202020204" pitchFamily="34" charset="0"/>
              </a:rPr>
              <a:t>2012.</a:t>
            </a:r>
            <a:endParaRPr lang="en-US" altLang="ja-JP"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42128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noFill/>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2</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8" name="Text Placeholder 7"/>
          <p:cNvSpPr>
            <a:spLocks noGrp="1"/>
          </p:cNvSpPr>
          <p:nvPr>
            <p:ph type="body" sz="quarter" idx="11"/>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0</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9" name="Text Placeholder 8"/>
          <p:cNvSpPr>
            <a:spLocks noGrp="1"/>
          </p:cNvSpPr>
          <p:nvPr>
            <p:ph type="body" sz="quarter" idx="12"/>
          </p:nvPr>
        </p:nvSpPr>
        <p:spPr/>
        <p:txBody>
          <a:bodyPr/>
          <a:lstStyle/>
          <a:p>
            <a:r>
              <a:rPr kumimoji="1" lang="en-US" altLang="ja-JP">
                <a:solidFill>
                  <a:srgbClr val="FFFFFF"/>
                </a:solidFill>
                <a:effectLst/>
                <a:latin typeface="Open Sans" panose="020B0606030504020204" pitchFamily="34" charset="0"/>
                <a:ea typeface="Open Sans" panose="020B0606030504020204" pitchFamily="34" charset="0"/>
                <a:cs typeface="Open Sans" panose="020B0606030504020204" pitchFamily="34" charset="0"/>
              </a:rPr>
              <a:t>1</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0" name="Text Placeholder 9"/>
          <p:cNvSpPr>
            <a:spLocks noGrp="1"/>
          </p:cNvSpPr>
          <p:nvPr>
            <p:ph type="body" sz="quarter" idx="13"/>
          </p:nvPr>
        </p:nvSpPr>
        <p:spPr/>
        <p:txBody>
          <a:bodyPr/>
          <a:lstStyle/>
          <a:p>
            <a:r>
              <a:rPr kumimoji="1" lang="en-US" altLang="ja-JP">
                <a:solidFill>
                  <a:srgbClr val="FFFFFF"/>
                </a:solidFill>
                <a:effectLst/>
                <a:latin typeface="Open Sans" panose="020B0606030504020204" pitchFamily="34" charset="0"/>
                <a:cs typeface="Open Sans" panose="020B0606030504020204" pitchFamily="34" charset="0"/>
              </a:rPr>
              <a:t>5</a:t>
            </a:r>
            <a:endParaRPr kumimoji="1" lang="ja-JP" altLang="en-US">
              <a:solidFill>
                <a:srgbClr val="FFFFFF"/>
              </a:solidFill>
              <a:effectLst/>
              <a:latin typeface="Open Sans" panose="020B0606030504020204" pitchFamily="34" charset="0"/>
              <a:cs typeface="Open Sans" panose="020B0606030504020204" pitchFamily="34" charset="0"/>
            </a:endParaRPr>
          </a:p>
        </p:txBody>
      </p:sp>
      <p:sp>
        <p:nvSpPr>
          <p:cNvPr id="11" name="Text Placeholder 10"/>
          <p:cNvSpPr>
            <a:spLocks noGrp="1"/>
          </p:cNvSpPr>
          <p:nvPr>
            <p:ph type="body" sz="quarter" idx="14"/>
          </p:nvPr>
        </p:nvSpPr>
        <p:spPr>
          <a:solidFill>
            <a:srgbClr val="2D313D"/>
          </a:solidFill>
        </p:spPr>
        <p:txBody>
          <a:bodyPr/>
          <a:lstStyle/>
          <a:p>
            <a:endParaRPr kumimoji="1" lang="ja-JP" altLang="en-US" dirty="0"/>
          </a:p>
        </p:txBody>
      </p:sp>
      <p:sp>
        <p:nvSpPr>
          <p:cNvPr id="12" name="Text Placeholder 11"/>
          <p:cNvSpPr>
            <a:spLocks noGrp="1"/>
          </p:cNvSpPr>
          <p:nvPr>
            <p:ph type="body" sz="quarter" idx="15"/>
          </p:nvPr>
        </p:nvSpPr>
        <p:spPr>
          <a:solidFill>
            <a:srgbClr val="2D313D"/>
          </a:solidFill>
        </p:spPr>
        <p:txBody>
          <a:bodyPr/>
          <a:lstStyle/>
          <a:p>
            <a:endParaRPr kumimoji="1" lang="ja-JP" altLang="en-US" dirty="0"/>
          </a:p>
        </p:txBody>
      </p:sp>
      <p:sp>
        <p:nvSpPr>
          <p:cNvPr id="13" name="Text Placeholder 12"/>
          <p:cNvSpPr>
            <a:spLocks noGrp="1"/>
          </p:cNvSpPr>
          <p:nvPr>
            <p:ph type="body" sz="quarter" idx="16"/>
          </p:nvPr>
        </p:nvSpPr>
        <p:spPr>
          <a:xfrm>
            <a:off x="827585" y="645890"/>
            <a:ext cx="5112569" cy="1594453"/>
          </a:xfrm>
        </p:spPr>
        <p:txBody>
          <a:bodyPr/>
          <a:lstStyle/>
          <a:p>
            <a:pPr algn="l"/>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Open source</a:t>
            </a:r>
            <a:endParaRPr kumimoji="1" lang="ja-JP" altLang="en-US" dirty="0">
              <a:solidFill>
                <a:srgbClr val="FFFFFF"/>
              </a:solidFill>
              <a:latin typeface="Open Sans" panose="020B0606030504020204" pitchFamily="34" charset="0"/>
              <a:cs typeface="Open Sans" panose="020B0606030504020204" pitchFamily="34" charset="0"/>
            </a:endParaRPr>
          </a:p>
        </p:txBody>
      </p:sp>
      <p:sp>
        <p:nvSpPr>
          <p:cNvPr id="14" name="Text Placeholder 13"/>
          <p:cNvSpPr>
            <a:spLocks noGrp="1"/>
          </p:cNvSpPr>
          <p:nvPr>
            <p:ph type="body" sz="quarter" idx="17"/>
          </p:nvPr>
        </p:nvSpPr>
        <p:spPr>
          <a:xfrm>
            <a:off x="4572000" y="4973560"/>
            <a:ext cx="4464496" cy="1238552"/>
          </a:xfrm>
          <a:noFill/>
        </p:spPr>
        <p:txBody>
          <a:bodyPr>
            <a:noAutofit/>
          </a:bodyPr>
          <a:lstStyle/>
          <a:p>
            <a:r>
              <a:rPr lang="en-US" altLang="ja-JP" sz="2800" dirty="0">
                <a:solidFill>
                  <a:srgbClr val="FFFFFF"/>
                </a:solidFill>
                <a:latin typeface="Open Sans" panose="020B0606030504020204" pitchFamily="34" charset="0"/>
                <a:cs typeface="Open Sans" panose="020B0606030504020204" pitchFamily="34" charset="0"/>
              </a:rPr>
              <a:t>facebook.github.io/graphql</a:t>
            </a:r>
            <a:endParaRPr lang="ja-JP" altLang="en-US" sz="2800" dirty="0">
              <a:solidFill>
                <a:srgbClr val="FFFFFF"/>
              </a:solidFill>
              <a:latin typeface="Open Sans" panose="020B0606030504020204" pitchFamily="34" charset="0"/>
              <a:cs typeface="Open Sans" panose="020B0606030504020204" pitchFamily="34" charset="0"/>
            </a:endParaRPr>
          </a:p>
        </p:txBody>
      </p:sp>
      <p:sp>
        <p:nvSpPr>
          <p:cNvPr id="15" name="Text Placeholder 14"/>
          <p:cNvSpPr>
            <a:spLocks noGrp="1"/>
          </p:cNvSpPr>
          <p:nvPr>
            <p:ph type="body" sz="quarter" idx="18"/>
          </p:nvPr>
        </p:nvSpPr>
        <p:spPr>
          <a:solidFill>
            <a:srgbClr val="FFFFFF"/>
          </a:solidFill>
          <a:effectLst/>
        </p:spPr>
        <p:txBody>
          <a:bodyPr>
            <a:normAutofit fontScale="25000" lnSpcReduction="20000"/>
          </a:bodyPr>
          <a:lstStyle/>
          <a:p>
            <a:endParaRPr kumimoji="1" lang="ja-JP" altLang="en-US"/>
          </a:p>
        </p:txBody>
      </p:sp>
    </p:spTree>
    <p:extLst>
      <p:ext uri="{BB962C8B-B14F-4D97-AF65-F5344CB8AC3E}">
        <p14:creationId xmlns:p14="http://schemas.microsoft.com/office/powerpoint/2010/main" val="38298007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2D313D"/>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F8370C-B4C3-47C1-9567-493F617246D3}"/>
              </a:ext>
            </a:extLst>
          </p:cNvPr>
          <p:cNvSpPr>
            <a:spLocks noGrp="1"/>
          </p:cNvSpPr>
          <p:nvPr>
            <p:ph type="body" sz="quarter" idx="21"/>
          </p:nvPr>
        </p:nvSpPr>
        <p:spPr/>
        <p:txBody>
          <a:bodyPr/>
          <a:lstStyle/>
          <a:p>
            <a:endParaRPr lang="ja-JP" altLang="en-US" dirty="0"/>
          </a:p>
        </p:txBody>
      </p:sp>
      <p:sp>
        <p:nvSpPr>
          <p:cNvPr id="9" name="Text Placeholder 8">
            <a:extLst>
              <a:ext uri="{FF2B5EF4-FFF2-40B4-BE49-F238E27FC236}">
                <a16:creationId xmlns:a16="http://schemas.microsoft.com/office/drawing/2014/main" id="{3FE2797C-2FBB-4679-8C18-CCC2D066DBA6}"/>
              </a:ext>
            </a:extLst>
          </p:cNvPr>
          <p:cNvSpPr>
            <a:spLocks noGrp="1"/>
          </p:cNvSpPr>
          <p:nvPr>
            <p:ph type="body" sz="quarter" idx="16"/>
          </p:nvPr>
        </p:nvSpPr>
        <p:spPr/>
        <p:txBody>
          <a:bodyPr/>
          <a:lstStyle/>
          <a:p>
            <a:endParaRPr lang="ja-JP" altLang="en-US"/>
          </a:p>
        </p:txBody>
      </p:sp>
      <p:sp>
        <p:nvSpPr>
          <p:cNvPr id="15" name="Picture Placeholder 14">
            <a:extLst>
              <a:ext uri="{FF2B5EF4-FFF2-40B4-BE49-F238E27FC236}">
                <a16:creationId xmlns:a16="http://schemas.microsoft.com/office/drawing/2014/main" id="{FDD55F78-086C-40E1-AB79-A2156A3940B5}"/>
              </a:ext>
            </a:extLst>
          </p:cNvPr>
          <p:cNvSpPr>
            <a:spLocks noGrp="1"/>
          </p:cNvSpPr>
          <p:nvPr>
            <p:ph type="pic" sz="quarter" idx="10"/>
          </p:nvPr>
        </p:nvSpPr>
        <p:spPr/>
      </p:sp>
      <p:pic>
        <p:nvPicPr>
          <p:cNvPr id="2" name="graphiql">
            <a:hlinkClick r:id="" action="ppaction://media"/>
            <a:extLst>
              <a:ext uri="{FF2B5EF4-FFF2-40B4-BE49-F238E27FC236}">
                <a16:creationId xmlns:a16="http://schemas.microsoft.com/office/drawing/2014/main" id="{10552BF0-EBF5-4095-ABA5-5FB45F32CD0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514" y="1484786"/>
            <a:ext cx="9107481" cy="3713163"/>
          </a:xfrm>
          <a:prstGeom prst="rect">
            <a:avLst/>
          </a:prstGeom>
        </p:spPr>
      </p:pic>
    </p:spTree>
    <p:extLst>
      <p:ext uri="{BB962C8B-B14F-4D97-AF65-F5344CB8AC3E}">
        <p14:creationId xmlns:p14="http://schemas.microsoft.com/office/powerpoint/2010/main" val="1147875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p:nvPr/>
        </p:nvSpPr>
        <p:spPr>
          <a:xfrm>
            <a:off x="0" y="0"/>
            <a:ext cx="5256000" cy="6858000"/>
          </a:xfrm>
          <a:prstGeom prst="rect">
            <a:avLst/>
          </a:prstGeom>
          <a:solidFill>
            <a:schemeClr val="tx1"/>
          </a:solidFill>
          <a:ln>
            <a:noFill/>
          </a:ln>
          <a:effectLst>
            <a:outerShdw blurRad="88900" dist="762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latin typeface="Arial" panose="020B0604020202020204" pitchFamily="34" charset="0"/>
              <a:cs typeface="Arial" panose="020B0604020202020204" pitchFamily="34" charset="0"/>
            </a:endParaRPr>
          </a:p>
        </p:txBody>
      </p:sp>
      <p:sp>
        <p:nvSpPr>
          <p:cNvPr id="43" name="Text Placeholder 42"/>
          <p:cNvSpPr>
            <a:spLocks noGrp="1"/>
          </p:cNvSpPr>
          <p:nvPr>
            <p:ph type="body" sz="quarter" idx="21"/>
          </p:nvPr>
        </p:nvSpPr>
        <p:spPr>
          <a:xfrm>
            <a:off x="611560" y="3181937"/>
            <a:ext cx="2952328" cy="1471203"/>
          </a:xfrm>
        </p:spPr>
        <p:txBody>
          <a:bodyPr/>
          <a:lstStyle/>
          <a:p>
            <a:r>
              <a:rPr lang="en-US" altLang="ja-JP" sz="48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Nội</a:t>
            </a:r>
            <a:r>
              <a:rPr lang="en-US" altLang="ja-JP" sz="48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dung</a:t>
            </a:r>
            <a:endParaRPr lang="ja-JP" altLang="en-US" sz="4800" b="1" dirty="0">
              <a:solidFill>
                <a:srgbClr val="FFFFFF"/>
              </a:solidFill>
              <a:effectLst/>
              <a:latin typeface="Arial" panose="020B0604020202020204" pitchFamily="34" charset="0"/>
              <a:cs typeface="Arial" panose="020B0604020202020204" pitchFamily="34" charset="0"/>
            </a:endParaRPr>
          </a:p>
        </p:txBody>
      </p:sp>
      <p:sp>
        <p:nvSpPr>
          <p:cNvPr id="48" name="Text Placeholder 2"/>
          <p:cNvSpPr>
            <a:spLocks noGrp="1"/>
          </p:cNvSpPr>
          <p:nvPr>
            <p:ph type="body" sz="quarter" idx="4294967295"/>
          </p:nvPr>
        </p:nvSpPr>
        <p:spPr>
          <a:xfrm>
            <a:off x="5436103" y="332663"/>
            <a:ext cx="2852075"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Vấn</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đề</a:t>
            </a:r>
            <a:endParaRPr lang="ja-JP" altLang="en-US" sz="2400" b="1" dirty="0">
              <a:solidFill>
                <a:schemeClr val="tx1"/>
              </a:solidFill>
              <a:latin typeface="Arial" panose="020B0604020202020204" pitchFamily="34" charset="0"/>
              <a:cs typeface="Arial" panose="020B0604020202020204" pitchFamily="34" charset="0"/>
            </a:endParaRPr>
          </a:p>
        </p:txBody>
      </p:sp>
      <p:grpSp>
        <p:nvGrpSpPr>
          <p:cNvPr id="10" name="Group 9"/>
          <p:cNvGrpSpPr/>
          <p:nvPr/>
        </p:nvGrpSpPr>
        <p:grpSpPr>
          <a:xfrm>
            <a:off x="3851920" y="260651"/>
            <a:ext cx="1512168" cy="720080"/>
            <a:chOff x="3851920" y="404664"/>
            <a:chExt cx="1512168" cy="720080"/>
          </a:xfrm>
        </p:grpSpPr>
        <p:grpSp>
          <p:nvGrpSpPr>
            <p:cNvPr id="38" name="Group 37"/>
            <p:cNvGrpSpPr/>
            <p:nvPr/>
          </p:nvGrpSpPr>
          <p:grpSpPr>
            <a:xfrm>
              <a:off x="3851920" y="404664"/>
              <a:ext cx="1512168" cy="720079"/>
              <a:chOff x="3851920" y="404664"/>
              <a:chExt cx="1512168" cy="720079"/>
            </a:xfrm>
          </p:grpSpPr>
          <p:sp>
            <p:nvSpPr>
              <p:cNvPr id="8" name="Pentagon 7"/>
              <p:cNvSpPr/>
              <p:nvPr/>
            </p:nvSpPr>
            <p:spPr>
              <a:xfrm rot="10800000">
                <a:off x="3851920" y="476671"/>
                <a:ext cx="1512168" cy="648072"/>
              </a:xfrm>
              <a:prstGeom prst="homePlate">
                <a:avLst/>
              </a:prstGeom>
              <a:solidFill>
                <a:srgbClr val="E2536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5" name="Right Triangle 34"/>
              <p:cNvSpPr/>
              <p:nvPr/>
            </p:nvSpPr>
            <p:spPr>
              <a:xfrm>
                <a:off x="5255999" y="404664"/>
                <a:ext cx="108089" cy="72008"/>
              </a:xfrm>
              <a:prstGeom prst="rtTriangle">
                <a:avLst/>
              </a:prstGeom>
              <a:solidFill>
                <a:srgbClr val="9A1A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49" name="Rectangle 48"/>
            <p:cNvSpPr/>
            <p:nvPr/>
          </p:nvSpPr>
          <p:spPr>
            <a:xfrm>
              <a:off x="4355976" y="47667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#1</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9" name="Group 8"/>
          <p:cNvGrpSpPr/>
          <p:nvPr/>
        </p:nvGrpSpPr>
        <p:grpSpPr>
          <a:xfrm>
            <a:off x="3851920" y="1628800"/>
            <a:ext cx="1512168" cy="720080"/>
            <a:chOff x="3851920" y="1484784"/>
            <a:chExt cx="1512168" cy="720080"/>
          </a:xfrm>
        </p:grpSpPr>
        <p:grpSp>
          <p:nvGrpSpPr>
            <p:cNvPr id="19" name="Group 18"/>
            <p:cNvGrpSpPr/>
            <p:nvPr/>
          </p:nvGrpSpPr>
          <p:grpSpPr>
            <a:xfrm>
              <a:off x="3851920" y="1484784"/>
              <a:ext cx="1512168" cy="720080"/>
              <a:chOff x="3851920" y="1484784"/>
              <a:chExt cx="1512168" cy="720080"/>
            </a:xfrm>
          </p:grpSpPr>
          <p:sp>
            <p:nvSpPr>
              <p:cNvPr id="14" name="Pentagon 13"/>
              <p:cNvSpPr/>
              <p:nvPr/>
            </p:nvSpPr>
            <p:spPr>
              <a:xfrm rot="10800000">
                <a:off x="3851920" y="1556792"/>
                <a:ext cx="1512168" cy="648072"/>
              </a:xfrm>
              <a:prstGeom prst="homePlate">
                <a:avLst/>
              </a:prstGeom>
              <a:solidFill>
                <a:srgbClr val="1575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4" name="Right Triangle 33"/>
              <p:cNvSpPr/>
              <p:nvPr/>
            </p:nvSpPr>
            <p:spPr>
              <a:xfrm>
                <a:off x="5255999" y="1484784"/>
                <a:ext cx="108089" cy="72008"/>
              </a:xfrm>
              <a:prstGeom prst="rtTriangle">
                <a:avLst/>
              </a:prstGeom>
              <a:solidFill>
                <a:srgbClr val="0D446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0" name="Rectangle 49"/>
            <p:cNvSpPr/>
            <p:nvPr/>
          </p:nvSpPr>
          <p:spPr>
            <a:xfrm>
              <a:off x="4355976" y="1556792"/>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dirty="0">
                  <a:solidFill>
                    <a:srgbClr val="FFFFFF"/>
                  </a:solidFill>
                  <a:latin typeface="Arial" panose="020B0604020202020204" pitchFamily="34" charset="0"/>
                  <a:ea typeface="Open Sans" panose="020B0606030504020204" pitchFamily="34" charset="0"/>
                  <a:cs typeface="Arial" panose="020B0604020202020204" pitchFamily="34" charset="0"/>
                </a:rPr>
                <a:t>#2</a:t>
              </a:r>
              <a:endParaRPr lang="ja-JP" altLang="en-US" b="1" dirty="0">
                <a:solidFill>
                  <a:srgbClr val="FFFFFF"/>
                </a:solidFill>
                <a:latin typeface="Arial" panose="020B0604020202020204" pitchFamily="34" charset="0"/>
                <a:cs typeface="Arial" panose="020B0604020202020204" pitchFamily="34" charset="0"/>
              </a:endParaRPr>
            </a:p>
          </p:txBody>
        </p:sp>
      </p:grpSp>
      <p:grpSp>
        <p:nvGrpSpPr>
          <p:cNvPr id="6" name="Group 5"/>
          <p:cNvGrpSpPr/>
          <p:nvPr/>
        </p:nvGrpSpPr>
        <p:grpSpPr>
          <a:xfrm>
            <a:off x="3851928" y="2996954"/>
            <a:ext cx="1512169" cy="720083"/>
            <a:chOff x="3851920" y="2564904"/>
            <a:chExt cx="1512169" cy="720081"/>
          </a:xfrm>
        </p:grpSpPr>
        <p:grpSp>
          <p:nvGrpSpPr>
            <p:cNvPr id="39" name="Group 38"/>
            <p:cNvGrpSpPr/>
            <p:nvPr/>
          </p:nvGrpSpPr>
          <p:grpSpPr>
            <a:xfrm>
              <a:off x="3851920" y="2564904"/>
              <a:ext cx="1512169" cy="720080"/>
              <a:chOff x="3851920" y="2564904"/>
              <a:chExt cx="1512169" cy="720080"/>
            </a:xfrm>
          </p:grpSpPr>
          <p:sp>
            <p:nvSpPr>
              <p:cNvPr id="12" name="Pentagon 11"/>
              <p:cNvSpPr/>
              <p:nvPr/>
            </p:nvSpPr>
            <p:spPr>
              <a:xfrm rot="10800000">
                <a:off x="3851920" y="2636912"/>
                <a:ext cx="1512168" cy="648072"/>
              </a:xfrm>
              <a:prstGeom prst="homePlate">
                <a:avLst/>
              </a:prstGeom>
              <a:solidFill>
                <a:srgbClr val="E2AF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33" name="Right Triangle 32"/>
              <p:cNvSpPr/>
              <p:nvPr/>
            </p:nvSpPr>
            <p:spPr>
              <a:xfrm>
                <a:off x="5256000" y="2564904"/>
                <a:ext cx="108089" cy="72008"/>
              </a:xfrm>
              <a:prstGeom prst="rtTriangle">
                <a:avLst/>
              </a:prstGeom>
              <a:solidFill>
                <a:srgbClr val="97721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1" name="Rectangle 50"/>
            <p:cNvSpPr/>
            <p:nvPr/>
          </p:nvSpPr>
          <p:spPr>
            <a:xfrm>
              <a:off x="4355976" y="263691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#3</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5" name="Group 4"/>
          <p:cNvGrpSpPr/>
          <p:nvPr/>
        </p:nvGrpSpPr>
        <p:grpSpPr>
          <a:xfrm>
            <a:off x="3851921" y="4365107"/>
            <a:ext cx="1512168" cy="720080"/>
            <a:chOff x="3851921" y="3645024"/>
            <a:chExt cx="1512168" cy="720080"/>
          </a:xfrm>
        </p:grpSpPr>
        <p:grpSp>
          <p:nvGrpSpPr>
            <p:cNvPr id="40" name="Group 39"/>
            <p:cNvGrpSpPr/>
            <p:nvPr/>
          </p:nvGrpSpPr>
          <p:grpSpPr>
            <a:xfrm>
              <a:off x="3851921" y="3645024"/>
              <a:ext cx="1512168" cy="720080"/>
              <a:chOff x="3851921" y="3645024"/>
              <a:chExt cx="1512168" cy="720080"/>
            </a:xfrm>
          </p:grpSpPr>
          <p:sp>
            <p:nvSpPr>
              <p:cNvPr id="13" name="Pentagon 12"/>
              <p:cNvSpPr/>
              <p:nvPr/>
            </p:nvSpPr>
            <p:spPr>
              <a:xfrm rot="10800000">
                <a:off x="3851921" y="3717032"/>
                <a:ext cx="1512168" cy="648072"/>
              </a:xfrm>
              <a:prstGeom prst="homePlate">
                <a:avLst/>
              </a:prstGeom>
              <a:solidFill>
                <a:srgbClr val="25A98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17" name="Right Triangle 16"/>
              <p:cNvSpPr/>
              <p:nvPr/>
            </p:nvSpPr>
            <p:spPr>
              <a:xfrm>
                <a:off x="5256000" y="3645024"/>
                <a:ext cx="108089" cy="72008"/>
              </a:xfrm>
              <a:prstGeom prst="rtTriangle">
                <a:avLst/>
              </a:prstGeom>
              <a:solidFill>
                <a:srgbClr val="19715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a:latin typeface="Arial" panose="020B0604020202020204" pitchFamily="34" charset="0"/>
                  <a:cs typeface="Arial" panose="020B0604020202020204" pitchFamily="34" charset="0"/>
                </a:endParaRPr>
              </a:p>
            </p:txBody>
          </p:sp>
        </p:grpSp>
        <p:sp>
          <p:nvSpPr>
            <p:cNvPr id="52" name="Rectangle 51"/>
            <p:cNvSpPr/>
            <p:nvPr/>
          </p:nvSpPr>
          <p:spPr>
            <a:xfrm>
              <a:off x="4330824" y="370846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#4</a:t>
              </a:r>
              <a:endParaRPr lang="ja-JP" altLang="en-US" b="1">
                <a:solidFill>
                  <a:srgbClr val="FFFFFF"/>
                </a:solidFill>
                <a:latin typeface="Arial" panose="020B0604020202020204" pitchFamily="34" charset="0"/>
                <a:cs typeface="Arial" panose="020B0604020202020204" pitchFamily="34" charset="0"/>
              </a:endParaRPr>
            </a:p>
          </p:txBody>
        </p:sp>
      </p:grpSp>
      <p:grpSp>
        <p:nvGrpSpPr>
          <p:cNvPr id="4" name="Group 3"/>
          <p:cNvGrpSpPr/>
          <p:nvPr/>
        </p:nvGrpSpPr>
        <p:grpSpPr>
          <a:xfrm>
            <a:off x="3851919" y="5733259"/>
            <a:ext cx="1512168" cy="720083"/>
            <a:chOff x="3851919" y="4725144"/>
            <a:chExt cx="1512168" cy="720081"/>
          </a:xfrm>
        </p:grpSpPr>
        <p:grpSp>
          <p:nvGrpSpPr>
            <p:cNvPr id="3" name="Group 2"/>
            <p:cNvGrpSpPr/>
            <p:nvPr/>
          </p:nvGrpSpPr>
          <p:grpSpPr>
            <a:xfrm>
              <a:off x="3851919" y="4725144"/>
              <a:ext cx="1512168" cy="720080"/>
              <a:chOff x="3851919" y="4725144"/>
              <a:chExt cx="1512168" cy="720080"/>
            </a:xfrm>
          </p:grpSpPr>
          <p:sp>
            <p:nvSpPr>
              <p:cNvPr id="46" name="Pentagon 45"/>
              <p:cNvSpPr/>
              <p:nvPr/>
            </p:nvSpPr>
            <p:spPr>
              <a:xfrm rot="10800000">
                <a:off x="3851919" y="4797152"/>
                <a:ext cx="1512168" cy="648072"/>
              </a:xfrm>
              <a:prstGeom prst="homePlate">
                <a:avLst/>
              </a:prstGeom>
              <a:solidFill>
                <a:srgbClr val="7E5887"/>
              </a:solidFill>
              <a:ln>
                <a:noFill/>
              </a:ln>
              <a:effectLst>
                <a:outerShdw blurRad="50800" dist="38100" dir="2700000" algn="tl" rotWithShape="0">
                  <a:prstClr val="black">
                    <a:alpha val="40000"/>
                  </a:prstClr>
                </a:outerShdw>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sp>
            <p:nvSpPr>
              <p:cNvPr id="47" name="Right Triangle 46"/>
              <p:cNvSpPr/>
              <p:nvPr/>
            </p:nvSpPr>
            <p:spPr>
              <a:xfrm>
                <a:off x="5255996" y="4725144"/>
                <a:ext cx="108089" cy="72008"/>
              </a:xfrm>
              <a:prstGeom prst="rtTriangle">
                <a:avLst/>
              </a:prstGeom>
              <a:solidFill>
                <a:srgbClr val="4E3654"/>
              </a:solidFill>
              <a:ln>
                <a:noFill/>
              </a:ln>
              <a:effectLst/>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ja-JP" altLang="en-US" b="1">
                  <a:solidFill>
                    <a:srgbClr val="FFFFFF"/>
                  </a:solidFill>
                  <a:latin typeface="Arial" panose="020B0604020202020204" pitchFamily="34" charset="0"/>
                  <a:cs typeface="Arial" panose="020B0604020202020204" pitchFamily="34" charset="0"/>
                </a:endParaRPr>
              </a:p>
            </p:txBody>
          </p:sp>
        </p:grpSp>
        <p:sp>
          <p:nvSpPr>
            <p:cNvPr id="53" name="Rectangle 52"/>
            <p:cNvSpPr/>
            <p:nvPr/>
          </p:nvSpPr>
          <p:spPr>
            <a:xfrm>
              <a:off x="4330824" y="4797153"/>
              <a:ext cx="792088" cy="648072"/>
            </a:xfrm>
            <a:prstGeom prst="rect">
              <a:avLst/>
            </a:prstGeom>
            <a:no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b="1">
                  <a:solidFill>
                    <a:srgbClr val="FFFFFF"/>
                  </a:solidFill>
                  <a:latin typeface="Arial" panose="020B0604020202020204" pitchFamily="34" charset="0"/>
                  <a:ea typeface="Open Sans" panose="020B0606030504020204" pitchFamily="34" charset="0"/>
                  <a:cs typeface="Arial" panose="020B0604020202020204" pitchFamily="34" charset="0"/>
                </a:rPr>
                <a:t>#5</a:t>
              </a:r>
              <a:endParaRPr lang="ja-JP" altLang="en-US" b="1">
                <a:solidFill>
                  <a:srgbClr val="FFFFFF"/>
                </a:solidFill>
                <a:latin typeface="Arial" panose="020B0604020202020204" pitchFamily="34" charset="0"/>
                <a:cs typeface="Arial" panose="020B0604020202020204" pitchFamily="34" charset="0"/>
              </a:endParaRPr>
            </a:p>
          </p:txBody>
        </p:sp>
      </p:grpSp>
      <p:sp>
        <p:nvSpPr>
          <p:cNvPr id="29" name="Text Placeholder 2"/>
          <p:cNvSpPr>
            <a:spLocks noGrp="1"/>
          </p:cNvSpPr>
          <p:nvPr>
            <p:ph type="body" sz="quarter" idx="4294967295"/>
          </p:nvPr>
        </p:nvSpPr>
        <p:spPr>
          <a:xfrm>
            <a:off x="5436096" y="1700815"/>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Giới</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thiệu</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GraphQL</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0" name="Text Placeholder 2"/>
          <p:cNvSpPr>
            <a:spLocks noGrp="1"/>
          </p:cNvSpPr>
          <p:nvPr>
            <p:ph type="body" sz="quarter" idx="4294967295"/>
          </p:nvPr>
        </p:nvSpPr>
        <p:spPr>
          <a:xfrm>
            <a:off x="5436096" y="3068967"/>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Cấu</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trúc</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1" name="Text Placeholder 2"/>
          <p:cNvSpPr>
            <a:spLocks noGrp="1"/>
          </p:cNvSpPr>
          <p:nvPr>
            <p:ph type="body" sz="quarter" idx="4294967295"/>
          </p:nvPr>
        </p:nvSpPr>
        <p:spPr>
          <a:xfrm>
            <a:off x="5436096" y="5804131"/>
            <a:ext cx="3240360" cy="648071"/>
          </a:xfrm>
          <a:prstGeom prst="rect">
            <a:avLst/>
          </a:prstGeom>
        </p:spPr>
        <p:txBody>
          <a:bodyPr/>
          <a:lstStyle/>
          <a:p>
            <a:r>
              <a:rPr lang="en-US" altLang="ja-JP" sz="2400" b="1" dirty="0" err="1">
                <a:solidFill>
                  <a:schemeClr val="tx1"/>
                </a:solidFill>
                <a:latin typeface="Arial" panose="020B0604020202020204" pitchFamily="34" charset="0"/>
                <a:cs typeface="Arial" panose="020B0604020202020204" pitchFamily="34" charset="0"/>
              </a:rPr>
              <a:t>Tóm</a:t>
            </a:r>
            <a:r>
              <a:rPr lang="en-US" altLang="ja-JP" sz="2400" b="1" dirty="0">
                <a:solidFill>
                  <a:schemeClr val="tx1"/>
                </a:solidFill>
                <a:latin typeface="Arial" panose="020B0604020202020204" pitchFamily="34" charset="0"/>
                <a:cs typeface="Arial" panose="020B0604020202020204" pitchFamily="34" charset="0"/>
              </a:rPr>
              <a:t> </a:t>
            </a:r>
            <a:r>
              <a:rPr lang="en-US" altLang="ja-JP" sz="2400" b="1" dirty="0" err="1">
                <a:solidFill>
                  <a:schemeClr val="tx1"/>
                </a:solidFill>
                <a:latin typeface="Arial" panose="020B0604020202020204" pitchFamily="34" charset="0"/>
                <a:cs typeface="Arial" panose="020B0604020202020204" pitchFamily="34" charset="0"/>
              </a:rPr>
              <a:t>lại</a:t>
            </a:r>
            <a:endParaRPr lang="ja-JP" altLang="en-US" sz="2400" b="1" dirty="0">
              <a:solidFill>
                <a:schemeClr val="tx1"/>
              </a:solidFill>
              <a:latin typeface="Arial" panose="020B0604020202020204" pitchFamily="34" charset="0"/>
              <a:cs typeface="Arial" panose="020B0604020202020204" pitchFamily="34" charset="0"/>
            </a:endParaRPr>
          </a:p>
        </p:txBody>
      </p:sp>
      <p:sp>
        <p:nvSpPr>
          <p:cNvPr id="32" name="Text Placeholder 2"/>
          <p:cNvSpPr>
            <a:spLocks noGrp="1"/>
          </p:cNvSpPr>
          <p:nvPr>
            <p:ph type="body" sz="quarter" idx="4294967295"/>
          </p:nvPr>
        </p:nvSpPr>
        <p:spPr>
          <a:xfrm>
            <a:off x="5436096" y="4437120"/>
            <a:ext cx="3240360" cy="648071"/>
          </a:xfrm>
          <a:prstGeom prst="rect">
            <a:avLst/>
          </a:prstGeom>
        </p:spPr>
        <p:txBody>
          <a:bodyPr/>
          <a:lstStyle/>
          <a:p>
            <a:r>
              <a:rPr lang="en-US" altLang="ja-JP" sz="2400" b="1" dirty="0">
                <a:solidFill>
                  <a:schemeClr val="tx1"/>
                </a:solidFill>
                <a:latin typeface="Arial" panose="020B0604020202020204" pitchFamily="34" charset="0"/>
                <a:cs typeface="Arial" panose="020B0604020202020204" pitchFamily="34" charset="0"/>
              </a:rPr>
              <a:t>Demo</a:t>
            </a:r>
            <a:endParaRPr lang="ja-JP" alt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41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8">
                                            <p:txEl>
                                              <p:pRg st="0" end="0"/>
                                            </p:txEl>
                                          </p:spTgt>
                                        </p:tgtEl>
                                        <p:attrNameLst>
                                          <p:attrName>style.visibility</p:attrName>
                                        </p:attrNameLst>
                                      </p:cBhvr>
                                      <p:to>
                                        <p:strVal val="visible"/>
                                      </p:to>
                                    </p:set>
                                    <p:animEffect transition="in" filter="fade">
                                      <p:cBhvr>
                                        <p:cTn id="24" dur="500"/>
                                        <p:tgtEl>
                                          <p:spTgt spid="48">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xEl>
                                              <p:pRg st="0" end="0"/>
                                            </p:txEl>
                                          </p:spTgt>
                                        </p:tgtEl>
                                        <p:attrNameLst>
                                          <p:attrName>style.visibility</p:attrName>
                                        </p:attrNameLst>
                                      </p:cBhvr>
                                      <p:to>
                                        <p:strVal val="visible"/>
                                      </p:to>
                                    </p:set>
                                    <p:animEffect transition="in" filter="fade">
                                      <p:cBhvr>
                                        <p:cTn id="29" dur="500"/>
                                        <p:tgtEl>
                                          <p:spTgt spid="2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Effect transition="in" filter="fade">
                                      <p:cBhvr>
                                        <p:cTn id="34" dur="500"/>
                                        <p:tgtEl>
                                          <p:spTgt spid="30">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xEl>
                                              <p:pRg st="0" end="0"/>
                                            </p:txEl>
                                          </p:spTgt>
                                        </p:tgtEl>
                                        <p:attrNameLst>
                                          <p:attrName>style.visibility</p:attrName>
                                        </p:attrNameLst>
                                      </p:cBhvr>
                                      <p:to>
                                        <p:strVal val="visible"/>
                                      </p:to>
                                    </p:set>
                                    <p:animEffect transition="in" filter="fade">
                                      <p:cBhvr>
                                        <p:cTn id="39" dur="500"/>
                                        <p:tgtEl>
                                          <p:spTgt spid="3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xEl>
                                              <p:pRg st="0" end="0"/>
                                            </p:txEl>
                                          </p:spTgt>
                                        </p:tgtEl>
                                        <p:attrNameLst>
                                          <p:attrName>style.visibility</p:attrName>
                                        </p:attrNameLst>
                                      </p:cBhvr>
                                      <p:to>
                                        <p:strVal val="visible"/>
                                      </p:to>
                                    </p:set>
                                    <p:animEffect transition="in" filter="fade">
                                      <p:cBhvr>
                                        <p:cTn id="44"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bldP spid="29" grpId="0" build="p"/>
      <p:bldP spid="30" grpId="0" build="p"/>
      <p:bldP spid="31" grpId="0" build="p"/>
      <p:bldP spid="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9" y="-3326"/>
            <a:ext cx="4427983" cy="6861327"/>
          </a:xfrm>
          <a:solidFill>
            <a:srgbClr val="E2AF32"/>
          </a:solidFill>
          <a:ln w="0">
            <a:solidFill>
              <a:schemeClr val="tx1"/>
            </a:solidFill>
          </a:ln>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#3</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395536" y="1916839"/>
            <a:ext cx="4752528" cy="1162199"/>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Cấu</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trúc</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226587032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solidFill>
            <a:srgbClr val="E25365"/>
          </a:solidFill>
          <a:ln>
            <a:solidFill>
              <a:srgbClr val="E25365"/>
            </a:solidFill>
          </a:ln>
          <a:effectLst>
            <a:outerShdw blurRad="50800" dist="38100" dir="2700000" algn="tl" rotWithShape="0">
              <a:prstClr val="black">
                <a:alpha val="40000"/>
              </a:prstClr>
            </a:outerShdw>
          </a:effectLst>
        </p:spPr>
        <p:txBody>
          <a:bodyPr/>
          <a:lstStyle/>
          <a:p>
            <a:endParaRPr kumimoji="1" lang="ja-JP" altLang="en-US" dirty="0">
              <a:latin typeface="Arial" panose="020B0604020202020204" pitchFamily="34" charset="0"/>
              <a:cs typeface="Arial" panose="020B0604020202020204" pitchFamily="34" charset="0"/>
            </a:endParaRPr>
          </a:p>
        </p:txBody>
      </p:sp>
      <p:pic>
        <p:nvPicPr>
          <p:cNvPr id="28" name="Picture Placeholder 2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tretch>
            <a:fillRect/>
          </a:stretch>
        </p:blipFill>
        <p:spPr>
          <a:xfrm>
            <a:off x="1691868" y="3495229"/>
            <a:ext cx="647884" cy="437827"/>
          </a:xfrm>
          <a:effectLst/>
        </p:spPr>
      </p:pic>
      <p:sp>
        <p:nvSpPr>
          <p:cNvPr id="5" name="Text Placeholder 4"/>
          <p:cNvSpPr>
            <a:spLocks noGrp="1"/>
          </p:cNvSpPr>
          <p:nvPr>
            <p:ph type="body" sz="quarter" idx="14"/>
          </p:nvPr>
        </p:nvSpPr>
        <p:spPr/>
        <p:txBody>
          <a:bodyPr>
            <a:normAutofit/>
          </a:bodyPr>
          <a:lstStyle/>
          <a:p>
            <a:r>
              <a:rPr lang="vi-VN" altLang="ja-JP" dirty="0">
                <a:latin typeface="Arial" panose="020B0604020202020204" pitchFamily="34" charset="0"/>
                <a:ea typeface="Open Sans" panose="020B0606030504020204" pitchFamily="34" charset="0"/>
                <a:cs typeface="Arial" panose="020B0604020202020204" pitchFamily="34" charset="0"/>
              </a:rPr>
              <a:t>Các câu lệnh lấy dữ liệu (tương tự method GET trong RestFul API)</a:t>
            </a:r>
            <a:endParaRPr lang="ja-JP" altLang="en-US" dirty="0">
              <a:latin typeface="Arial" panose="020B0604020202020204" pitchFamily="34" charset="0"/>
              <a:cs typeface="Arial" panose="020B0604020202020204" pitchFamily="34" charset="0"/>
            </a:endParaRPr>
          </a:p>
        </p:txBody>
      </p:sp>
      <p:sp>
        <p:nvSpPr>
          <p:cNvPr id="6" name="Text Placeholder 5"/>
          <p:cNvSpPr>
            <a:spLocks noGrp="1"/>
          </p:cNvSpPr>
          <p:nvPr>
            <p:ph type="body" sz="quarter" idx="15"/>
          </p:nvPr>
        </p:nvSpPr>
        <p:spPr/>
        <p:txBody>
          <a:bodyPr/>
          <a:lstStyle/>
          <a:p>
            <a:r>
              <a:rPr kumimoji="1" lang="en-US" altLang="ja-JP" b="1">
                <a:solidFill>
                  <a:schemeClr val="tx1"/>
                </a:solidFill>
                <a:latin typeface="Arial" panose="020B0604020202020204" pitchFamily="34" charset="0"/>
                <a:ea typeface="Open Sans" panose="020B0606030504020204" pitchFamily="34" charset="0"/>
                <a:cs typeface="Arial" panose="020B0604020202020204" pitchFamily="34" charset="0"/>
              </a:rPr>
              <a:t>Query</a:t>
            </a:r>
            <a:endParaRPr kumimoji="1" lang="ja-JP" altLang="en-US" b="1">
              <a:solidFill>
                <a:schemeClr val="tx1"/>
              </a:solidFill>
              <a:latin typeface="Arial" panose="020B0604020202020204" pitchFamily="34" charset="0"/>
              <a:cs typeface="Arial" panose="020B0604020202020204" pitchFamily="34" charset="0"/>
            </a:endParaRPr>
          </a:p>
        </p:txBody>
      </p:sp>
      <p:sp>
        <p:nvSpPr>
          <p:cNvPr id="9" name="Text Placeholder 8"/>
          <p:cNvSpPr>
            <a:spLocks noGrp="1"/>
          </p:cNvSpPr>
          <p:nvPr>
            <p:ph type="body" sz="quarter" idx="16"/>
          </p:nvPr>
        </p:nvSpPr>
        <p:spPr>
          <a:solidFill>
            <a:srgbClr val="1575A8"/>
          </a:solidFill>
          <a:ln>
            <a:solidFill>
              <a:srgbClr val="1575A8"/>
            </a:solidFill>
          </a:ln>
          <a:effectLst>
            <a:outerShdw blurRad="50800" dist="38100" dir="2700000" algn="tl" rotWithShape="0">
              <a:prstClr val="black">
                <a:alpha val="40000"/>
              </a:prstClr>
            </a:outerShdw>
          </a:effectLst>
        </p:spPr>
        <p:txBody>
          <a:bodyPr/>
          <a:lstStyle/>
          <a:p>
            <a:endParaRPr kumimoji="1" lang="ja-JP" altLang="en-US">
              <a:latin typeface="Arial" panose="020B0604020202020204" pitchFamily="34" charset="0"/>
              <a:cs typeface="Arial" panose="020B0604020202020204" pitchFamily="34" charset="0"/>
            </a:endParaRPr>
          </a:p>
        </p:txBody>
      </p:sp>
      <p:pic>
        <p:nvPicPr>
          <p:cNvPr id="29" name="Picture Placeholder 28"/>
          <p:cNvPicPr>
            <a:picLocks noGrp="1" noChangeAspect="1"/>
          </p:cNvPicPr>
          <p:nvPr>
            <p:ph type="pic" sz="quarter" idx="18"/>
          </p:nvPr>
        </p:nvPicPr>
        <p:blipFill>
          <a:blip r:embed="rId4" cstate="print">
            <a:extLst>
              <a:ext uri="{28A0092B-C50C-407E-A947-70E740481C1C}">
                <a14:useLocalDpi xmlns:a14="http://schemas.microsoft.com/office/drawing/2010/main" val="0"/>
              </a:ext>
            </a:extLst>
          </a:blip>
          <a:srcRect l="14257" r="14257"/>
          <a:stretch>
            <a:fillRect/>
          </a:stretch>
        </p:blipFill>
        <p:spPr>
          <a:effectLst/>
        </p:spPr>
      </p:pic>
      <p:sp>
        <p:nvSpPr>
          <p:cNvPr id="19" name="Text Placeholder 18"/>
          <p:cNvSpPr>
            <a:spLocks noGrp="1"/>
          </p:cNvSpPr>
          <p:nvPr>
            <p:ph type="body" sz="quarter" idx="19"/>
          </p:nvPr>
        </p:nvSpPr>
        <p:spPr/>
        <p:txBody>
          <a:bodyPr>
            <a:normAutofit/>
          </a:bodyPr>
          <a:lstStyle/>
          <a:p>
            <a:r>
              <a:rPr lang="vi-VN" altLang="ja-JP">
                <a:latin typeface="Arial" panose="020B0604020202020204" pitchFamily="34" charset="0"/>
                <a:ea typeface="Open Sans" panose="020B0606030504020204" pitchFamily="34" charset="0"/>
                <a:cs typeface="Arial" panose="020B0604020202020204" pitchFamily="34" charset="0"/>
              </a:rPr>
              <a:t>Các câu lệnh để thêm/sửa dữ liệu (tuơng tự method POST/PUT/DELETE trong RESTful API)</a:t>
            </a:r>
            <a:endParaRPr lang="ja-JP" altLang="en-US">
              <a:latin typeface="Arial" panose="020B0604020202020204" pitchFamily="34" charset="0"/>
              <a:cs typeface="Arial" panose="020B0604020202020204" pitchFamily="34" charset="0"/>
            </a:endParaRPr>
          </a:p>
        </p:txBody>
      </p:sp>
      <p:sp>
        <p:nvSpPr>
          <p:cNvPr id="23" name="Text Placeholder 22"/>
          <p:cNvSpPr>
            <a:spLocks noGrp="1"/>
          </p:cNvSpPr>
          <p:nvPr>
            <p:ph type="body" sz="quarter" idx="20"/>
          </p:nvPr>
        </p:nvSpPr>
        <p:spPr/>
        <p:txBody>
          <a:bodyPr/>
          <a:lstStyle/>
          <a:p>
            <a:r>
              <a:rPr kumimoji="1" lang="en-US" altLang="ja-JP" b="1" dirty="0">
                <a:solidFill>
                  <a:schemeClr val="tx1"/>
                </a:solidFill>
                <a:latin typeface="Arial" panose="020B0604020202020204" pitchFamily="34" charset="0"/>
                <a:ea typeface="Open Sans" panose="020B0606030504020204" pitchFamily="34" charset="0"/>
                <a:cs typeface="Arial" panose="020B0604020202020204" pitchFamily="34" charset="0"/>
              </a:rPr>
              <a:t>Mutation</a:t>
            </a:r>
            <a:endParaRPr kumimoji="1" lang="ja-JP" altLang="en-US" b="1" dirty="0">
              <a:solidFill>
                <a:schemeClr val="tx1"/>
              </a:solidFill>
              <a:latin typeface="Arial" panose="020B0604020202020204" pitchFamily="34" charset="0"/>
              <a:cs typeface="Arial" panose="020B0604020202020204" pitchFamily="34" charset="0"/>
            </a:endParaRPr>
          </a:p>
        </p:txBody>
      </p:sp>
      <p:sp>
        <p:nvSpPr>
          <p:cNvPr id="24" name="Text Placeholder 23"/>
          <p:cNvSpPr>
            <a:spLocks noGrp="1"/>
          </p:cNvSpPr>
          <p:nvPr>
            <p:ph type="body" sz="quarter" idx="21"/>
          </p:nvPr>
        </p:nvSpPr>
        <p:spPr>
          <a:solidFill>
            <a:srgbClr val="E2AF32"/>
          </a:solidFill>
          <a:ln>
            <a:solidFill>
              <a:srgbClr val="E2AF32"/>
            </a:solidFill>
          </a:ln>
          <a:effectLst>
            <a:outerShdw blurRad="50800" dist="38100" dir="2700000" algn="tl" rotWithShape="0">
              <a:prstClr val="black">
                <a:alpha val="40000"/>
              </a:prstClr>
            </a:outerShdw>
          </a:effectLst>
        </p:spPr>
        <p:txBody>
          <a:bodyPr/>
          <a:lstStyle/>
          <a:p>
            <a:endParaRPr kumimoji="1" lang="ja-JP" altLang="en-US">
              <a:latin typeface="Arial" panose="020B0604020202020204" pitchFamily="34" charset="0"/>
              <a:cs typeface="Arial" panose="020B0604020202020204" pitchFamily="34" charset="0"/>
            </a:endParaRPr>
          </a:p>
        </p:txBody>
      </p:sp>
      <p:pic>
        <p:nvPicPr>
          <p:cNvPr id="2" name="Picture Placeholder 1"/>
          <p:cNvPicPr>
            <a:picLocks noGrp="1" noChangeAspect="1"/>
          </p:cNvPicPr>
          <p:nvPr>
            <p:ph type="pic" sz="quarter" idx="23"/>
          </p:nvPr>
        </p:nvPicPr>
        <p:blipFill>
          <a:blip r:embed="rId5" cstate="print">
            <a:extLst>
              <a:ext uri="{28A0092B-C50C-407E-A947-70E740481C1C}">
                <a14:useLocalDpi xmlns:a14="http://schemas.microsoft.com/office/drawing/2010/main" val="0"/>
              </a:ext>
            </a:extLst>
          </a:blip>
          <a:srcRect l="14257" r="14257"/>
          <a:stretch>
            <a:fillRect/>
          </a:stretch>
        </p:blipFill>
        <p:spPr>
          <a:effectLst/>
        </p:spPr>
      </p:pic>
      <p:sp>
        <p:nvSpPr>
          <p:cNvPr id="26" name="Text Placeholder 25"/>
          <p:cNvSpPr>
            <a:spLocks noGrp="1"/>
          </p:cNvSpPr>
          <p:nvPr>
            <p:ph type="body" sz="quarter" idx="24"/>
          </p:nvPr>
        </p:nvSpPr>
        <p:spPr/>
        <p:txBody>
          <a:bodyPr>
            <a:normAutofit/>
          </a:bodyPr>
          <a:lstStyle/>
          <a:p>
            <a:r>
              <a:rPr lang="en-US" altLang="ja-JP">
                <a:latin typeface="Arial" panose="020B0604020202020204" pitchFamily="34" charset="0"/>
                <a:cs typeface="Arial" panose="020B0604020202020204" pitchFamily="34" charset="0"/>
              </a:rPr>
              <a:t>G</a:t>
            </a:r>
            <a:r>
              <a:rPr lang="vi-VN" altLang="ja-JP">
                <a:latin typeface="Arial" panose="020B0604020202020204" pitchFamily="34" charset="0"/>
                <a:cs typeface="Arial" panose="020B0604020202020204" pitchFamily="34" charset="0"/>
              </a:rPr>
              <a:t>iữ các kết nối đến server. Bất cứ khi nào sự kiện đó xảy ra, server sẽ đẩy dữ liệu tương ứng đến client. </a:t>
            </a:r>
            <a:endParaRPr kumimoji="1" lang="ja-JP" altLang="en-US">
              <a:latin typeface="Arial" panose="020B0604020202020204" pitchFamily="34" charset="0"/>
              <a:cs typeface="Arial" panose="020B0604020202020204" pitchFamily="34" charset="0"/>
            </a:endParaRPr>
          </a:p>
        </p:txBody>
      </p:sp>
      <p:sp>
        <p:nvSpPr>
          <p:cNvPr id="27" name="Text Placeholder 26"/>
          <p:cNvSpPr>
            <a:spLocks noGrp="1"/>
          </p:cNvSpPr>
          <p:nvPr>
            <p:ph type="body" sz="quarter" idx="25"/>
          </p:nvPr>
        </p:nvSpPr>
        <p:spPr/>
        <p:txBody>
          <a:bodyPr/>
          <a:lstStyle/>
          <a:p>
            <a:r>
              <a:rPr lang="en-US" altLang="ja-JP">
                <a:effectLst/>
                <a:latin typeface="Arial" panose="020B0604020202020204" pitchFamily="34" charset="0"/>
                <a:cs typeface="Arial" panose="020B0604020202020204" pitchFamily="34" charset="0"/>
              </a:rPr>
              <a:t>Subscription</a:t>
            </a:r>
            <a:r>
              <a:rPr lang="en-US" altLang="ja-JP" b="0">
                <a:effectLst/>
                <a:latin typeface="Arial" panose="020B0604020202020204" pitchFamily="34" charset="0"/>
                <a:cs typeface="Arial" panose="020B0604020202020204" pitchFamily="34" charset="0"/>
              </a:rPr>
              <a:t> </a:t>
            </a:r>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0160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sp>
      <p:sp>
        <p:nvSpPr>
          <p:cNvPr id="7" name="Text Placeholder 6"/>
          <p:cNvSpPr>
            <a:spLocks noGrp="1"/>
          </p:cNvSpPr>
          <p:nvPr>
            <p:ph type="body" sz="quarter" idx="22"/>
          </p:nvPr>
        </p:nvSpPr>
        <p:spPr>
          <a:xfrm flipH="1" flipV="1">
            <a:off x="5292088" y="-3326"/>
            <a:ext cx="3865191" cy="6861327"/>
          </a:xfrm>
          <a:solidFill>
            <a:srgbClr val="25A982"/>
          </a:solidFill>
        </p:spPr>
        <p:txBody>
          <a:bodyPr/>
          <a:lstStyle/>
          <a:p>
            <a:endParaRPr kumimoji="1" lang="ja-JP" altLang="en-US">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a:solidFill>
                  <a:srgbClr val="FFFFFF"/>
                </a:solidFill>
                <a:effectLst/>
                <a:latin typeface="Arial" panose="020B0604020202020204" pitchFamily="34" charset="0"/>
                <a:ea typeface="Open Sans" panose="020B0606030504020204" pitchFamily="34" charset="0"/>
                <a:cs typeface="Arial" panose="020B0604020202020204" pitchFamily="34" charset="0"/>
              </a:rPr>
              <a:t>#4</a:t>
            </a:r>
            <a:endParaRPr kumimoji="1" lang="ja-JP" altLang="en-US" b="1">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5436098" y="1801351"/>
            <a:ext cx="3331199" cy="1195603"/>
          </a:xfrm>
          <a:noFill/>
          <a:ln>
            <a:noFill/>
          </a:ln>
        </p:spPr>
        <p:txBody>
          <a:bodyPr/>
          <a:lstStyle/>
          <a:p>
            <a:r>
              <a:rPr lang="en-US" altLang="ja-JP" sz="4000" b="1">
                <a:solidFill>
                  <a:srgbClr val="FFFFFF"/>
                </a:solidFill>
                <a:effectLst/>
                <a:latin typeface="Arial" panose="020B0604020202020204" pitchFamily="34" charset="0"/>
                <a:ea typeface="Open Sans" panose="020B0606030504020204" pitchFamily="34" charset="0"/>
                <a:cs typeface="Arial" panose="020B0604020202020204" pitchFamily="34" charset="0"/>
              </a:rPr>
              <a:t>Demo</a:t>
            </a:r>
          </a:p>
        </p:txBody>
      </p:sp>
    </p:spTree>
    <p:extLst>
      <p:ext uri="{BB962C8B-B14F-4D97-AF65-F5344CB8AC3E}">
        <p14:creationId xmlns:p14="http://schemas.microsoft.com/office/powerpoint/2010/main" val="1959591813"/>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33" name="Text Placeholder 32"/>
          <p:cNvSpPr>
            <a:spLocks noGrp="1"/>
          </p:cNvSpPr>
          <p:nvPr>
            <p:ph type="body" sz="quarter" idx="13"/>
          </p:nvPr>
        </p:nvSpPr>
        <p:spPr>
          <a:solidFill>
            <a:srgbClr val="FFFFFF"/>
          </a:solidFill>
        </p:spPr>
        <p:txBody>
          <a:bodyPr/>
          <a:lstStyle/>
          <a:p>
            <a:endParaRPr kumimoji="1" lang="ja-JP" altLang="en-US">
              <a:latin typeface="Arial" panose="020B0604020202020204" pitchFamily="34" charset="0"/>
              <a:cs typeface="Arial" panose="020B0604020202020204" pitchFamily="34" charset="0"/>
            </a:endParaRPr>
          </a:p>
        </p:txBody>
      </p:sp>
      <p:sp>
        <p:nvSpPr>
          <p:cNvPr id="32" name="Text Placeholder 31"/>
          <p:cNvSpPr>
            <a:spLocks noGrp="1"/>
          </p:cNvSpPr>
          <p:nvPr>
            <p:ph type="body" sz="quarter" idx="12"/>
          </p:nvPr>
        </p:nvSpPr>
        <p:spPr>
          <a:solidFill>
            <a:srgbClr val="FFFFFF"/>
          </a:solidFill>
        </p:spPr>
        <p:txBody>
          <a:bodyPr/>
          <a:lstStyle/>
          <a:p>
            <a:endParaRPr kumimoji="1" lang="ja-JP" altLang="en-US">
              <a:latin typeface="Arial" panose="020B0604020202020204" pitchFamily="34" charset="0"/>
              <a:cs typeface="Arial" panose="020B0604020202020204" pitchFamily="34" charset="0"/>
            </a:endParaRPr>
          </a:p>
        </p:txBody>
      </p:sp>
      <p:sp>
        <p:nvSpPr>
          <p:cNvPr id="30" name="Text Placeholder 29"/>
          <p:cNvSpPr>
            <a:spLocks noGrp="1"/>
          </p:cNvSpPr>
          <p:nvPr>
            <p:ph type="body" sz="quarter" idx="10"/>
          </p:nvPr>
        </p:nvSpPr>
        <p:spPr>
          <a:solidFill>
            <a:srgbClr val="886091"/>
          </a:solidFill>
          <a:ln>
            <a:solidFill>
              <a:srgbClr val="886091"/>
            </a:solidFill>
          </a:ln>
          <a:effectLst/>
        </p:spPr>
        <p:txBody>
          <a:bodyPr/>
          <a:lstStyle/>
          <a:p>
            <a:endParaRPr kumimoji="1" lang="ja-JP" altLang="en-US" dirty="0">
              <a:latin typeface="Arial" panose="020B0604020202020204" pitchFamily="34" charset="0"/>
              <a:cs typeface="Arial" panose="020B0604020202020204" pitchFamily="34" charset="0"/>
            </a:endParaRPr>
          </a:p>
        </p:txBody>
      </p:sp>
      <p:sp>
        <p:nvSpPr>
          <p:cNvPr id="31" name="Text Placeholder 30"/>
          <p:cNvSpPr>
            <a:spLocks noGrp="1"/>
          </p:cNvSpPr>
          <p:nvPr>
            <p:ph type="body" sz="quarter" idx="11"/>
          </p:nvPr>
        </p:nvSpPr>
        <p:spPr>
          <a:solidFill>
            <a:srgbClr val="886091"/>
          </a:solidFill>
          <a:effectLst/>
        </p:spPr>
        <p:txBody>
          <a:bodyPr/>
          <a:lstStyle/>
          <a:p>
            <a:endParaRPr kumimoji="1" lang="ja-JP" altLang="en-US">
              <a:latin typeface="Arial" panose="020B0604020202020204" pitchFamily="34" charset="0"/>
              <a:cs typeface="Arial" panose="020B0604020202020204" pitchFamily="34" charset="0"/>
            </a:endParaRPr>
          </a:p>
        </p:txBody>
      </p:sp>
      <p:sp>
        <p:nvSpPr>
          <p:cNvPr id="34" name="Text Placeholder 33"/>
          <p:cNvSpPr>
            <a:spLocks noGrp="1"/>
          </p:cNvSpPr>
          <p:nvPr>
            <p:ph type="body" sz="quarter" idx="17"/>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#5 </a:t>
            </a:r>
            <a:r>
              <a:rPr kumimoji="1" lang="vi-VN"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Ngôn ngữ </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35" name="Text Placeholder 34"/>
          <p:cNvSpPr>
            <a:spLocks noGrp="1"/>
          </p:cNvSpPr>
          <p:nvPr>
            <p:ph type="body" sz="quarter" idx="18"/>
          </p:nvPr>
        </p:nvSpPr>
        <p:spPr/>
        <p:txBody>
          <a:bodyPr/>
          <a:lstStyle/>
          <a:p>
            <a:endParaRPr kumimoji="1" lang="ja-JP" alt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997173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38100" y="-16594"/>
            <a:ext cx="9144000" cy="1282549"/>
          </a:xfrm>
          <a:solidFill>
            <a:srgbClr val="2D313D"/>
          </a:solidFill>
        </p:spPr>
        <p:txBody>
          <a:bodyPr/>
          <a:lstStyle/>
          <a:p>
            <a:endParaRPr lang="ja-JP" altLang="en-US" dirty="0">
              <a:solidFill>
                <a:schemeClr val="tx1"/>
              </a:solidFill>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116630"/>
            <a:ext cx="7829999" cy="1080122"/>
          </a:xfrm>
        </p:spPr>
        <p:txBody>
          <a:bodyPr/>
          <a:lstStyle/>
          <a:p>
            <a:r>
              <a:rPr lang="en-US" altLang="ja-JP" sz="4800" b="1" dirty="0" err="1">
                <a:solidFill>
                  <a:srgbClr val="FFFFFF"/>
                </a:solidFill>
                <a:effectLst/>
                <a:latin typeface="Arial" panose="020B0604020202020204" pitchFamily="34" charset="0"/>
                <a:cs typeface="Arial" panose="020B0604020202020204" pitchFamily="34" charset="0"/>
              </a:rPr>
              <a:t>Ngôn</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ngữ</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hỗ</a:t>
            </a:r>
            <a:r>
              <a:rPr lang="en-US" altLang="ja-JP" sz="4800" b="1" dirty="0">
                <a:solidFill>
                  <a:srgbClr val="FFFFFF"/>
                </a:solidFill>
                <a:effectLst/>
                <a:latin typeface="Arial" panose="020B0604020202020204" pitchFamily="34" charset="0"/>
                <a:cs typeface="Arial" panose="020B0604020202020204" pitchFamily="34" charset="0"/>
              </a:rPr>
              <a:t> </a:t>
            </a:r>
            <a:r>
              <a:rPr lang="en-US" altLang="ja-JP" sz="4800" b="1" dirty="0" err="1">
                <a:solidFill>
                  <a:srgbClr val="FFFFFF"/>
                </a:solidFill>
                <a:effectLst/>
                <a:latin typeface="Arial" panose="020B0604020202020204" pitchFamily="34" charset="0"/>
                <a:cs typeface="Arial" panose="020B0604020202020204" pitchFamily="34" charset="0"/>
              </a:rPr>
              <a:t>trợ</a:t>
            </a:r>
            <a:endParaRPr lang="ja-JP" altLang="en-US" sz="4800" b="1" dirty="0">
              <a:solidFill>
                <a:srgbClr val="FFFFFF"/>
              </a:solidFill>
              <a:effectLst/>
              <a:latin typeface="Arial" panose="020B0604020202020204" pitchFamily="34" charset="0"/>
              <a:cs typeface="Arial" panose="020B0604020202020204" pitchFamily="34" charset="0"/>
            </a:endParaRPr>
          </a:p>
        </p:txBody>
      </p:sp>
      <p:pic>
        <p:nvPicPr>
          <p:cNvPr id="6" name="Graphic 19">
            <a:extLst>
              <a:ext uri="{FF2B5EF4-FFF2-40B4-BE49-F238E27FC236}">
                <a16:creationId xmlns:a16="http://schemas.microsoft.com/office/drawing/2014/main" id="{1BDA1A0B-305E-4E4D-85D3-9F8A4FCA50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693951" y="5265615"/>
            <a:ext cx="1116302" cy="1116302"/>
          </a:xfrm>
          <a:prstGeom prst="rect">
            <a:avLst/>
          </a:prstGeom>
        </p:spPr>
      </p:pic>
      <p:pic>
        <p:nvPicPr>
          <p:cNvPr id="7" name="Picture 6">
            <a:extLst>
              <a:ext uri="{FF2B5EF4-FFF2-40B4-BE49-F238E27FC236}">
                <a16:creationId xmlns:a16="http://schemas.microsoft.com/office/drawing/2014/main" id="{51E0DF97-6E7C-4FB3-8C61-884E1E8602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2489" y="4289924"/>
            <a:ext cx="985718" cy="985718"/>
          </a:xfrm>
          <a:prstGeom prst="rect">
            <a:avLst/>
          </a:prstGeom>
        </p:spPr>
      </p:pic>
      <p:pic>
        <p:nvPicPr>
          <p:cNvPr id="8" name="Picture 7">
            <a:extLst>
              <a:ext uri="{FF2B5EF4-FFF2-40B4-BE49-F238E27FC236}">
                <a16:creationId xmlns:a16="http://schemas.microsoft.com/office/drawing/2014/main" id="{09BDC5DE-597F-4EBB-9D01-6084E023E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1254" y="3234744"/>
            <a:ext cx="1717999" cy="718987"/>
          </a:xfrm>
          <a:prstGeom prst="rect">
            <a:avLst/>
          </a:prstGeom>
        </p:spPr>
      </p:pic>
      <p:pic>
        <p:nvPicPr>
          <p:cNvPr id="9" name="Graphic 25">
            <a:extLst>
              <a:ext uri="{FF2B5EF4-FFF2-40B4-BE49-F238E27FC236}">
                <a16:creationId xmlns:a16="http://schemas.microsoft.com/office/drawing/2014/main" id="{D896D57D-D111-4588-80C5-62A25061E41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2229598" y="5578296"/>
            <a:ext cx="624786" cy="868794"/>
          </a:xfrm>
          <a:prstGeom prst="rect">
            <a:avLst/>
          </a:prstGeom>
        </p:spPr>
      </p:pic>
      <p:pic>
        <p:nvPicPr>
          <p:cNvPr id="10" name="Picture 9">
            <a:extLst>
              <a:ext uri="{FF2B5EF4-FFF2-40B4-BE49-F238E27FC236}">
                <a16:creationId xmlns:a16="http://schemas.microsoft.com/office/drawing/2014/main" id="{EFA73B07-B2CB-4630-851B-A6FCBA99E6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32423" y="2820717"/>
            <a:ext cx="1068231" cy="1068231"/>
          </a:xfrm>
          <a:prstGeom prst="rect">
            <a:avLst/>
          </a:prstGeom>
        </p:spPr>
      </p:pic>
      <p:pic>
        <p:nvPicPr>
          <p:cNvPr id="11" name="Graphic 29">
            <a:extLst>
              <a:ext uri="{FF2B5EF4-FFF2-40B4-BE49-F238E27FC236}">
                <a16:creationId xmlns:a16="http://schemas.microsoft.com/office/drawing/2014/main" id="{F51E3271-F3D3-4B10-8D8E-574EC92F609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1279196" y="4782783"/>
            <a:ext cx="978118" cy="690615"/>
          </a:xfrm>
          <a:prstGeom prst="rect">
            <a:avLst/>
          </a:prstGeom>
        </p:spPr>
      </p:pic>
      <p:pic>
        <p:nvPicPr>
          <p:cNvPr id="13" name="Graphic 31">
            <a:extLst>
              <a:ext uri="{FF2B5EF4-FFF2-40B4-BE49-F238E27FC236}">
                <a16:creationId xmlns:a16="http://schemas.microsoft.com/office/drawing/2014/main" id="{F953BAD7-CC7D-479E-801D-F1AA5200FF08}"/>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276143" y="3190706"/>
            <a:ext cx="648951" cy="1228466"/>
          </a:xfrm>
          <a:prstGeom prst="rect">
            <a:avLst/>
          </a:prstGeom>
        </p:spPr>
      </p:pic>
      <p:pic>
        <p:nvPicPr>
          <p:cNvPr id="14" name="Graphic 33">
            <a:extLst>
              <a:ext uri="{FF2B5EF4-FFF2-40B4-BE49-F238E27FC236}">
                <a16:creationId xmlns:a16="http://schemas.microsoft.com/office/drawing/2014/main" id="{3088E062-0F4B-4051-8119-153C9148588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1662955" y="2100992"/>
            <a:ext cx="886260" cy="886260"/>
          </a:xfrm>
          <a:prstGeom prst="rect">
            <a:avLst/>
          </a:prstGeom>
        </p:spPr>
      </p:pic>
      <p:pic>
        <p:nvPicPr>
          <p:cNvPr id="16" name="Graphic 35">
            <a:extLst>
              <a:ext uri="{FF2B5EF4-FFF2-40B4-BE49-F238E27FC236}">
                <a16:creationId xmlns:a16="http://schemas.microsoft.com/office/drawing/2014/main" id="{49C3DB88-05F4-4966-807D-69EB59528F6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2937350" y="4829728"/>
            <a:ext cx="1087990" cy="1087990"/>
          </a:xfrm>
          <a:prstGeom prst="rect">
            <a:avLst/>
          </a:prstGeom>
        </p:spPr>
      </p:pic>
      <p:pic>
        <p:nvPicPr>
          <p:cNvPr id="17" name="Graphic 37">
            <a:extLst>
              <a:ext uri="{FF2B5EF4-FFF2-40B4-BE49-F238E27FC236}">
                <a16:creationId xmlns:a16="http://schemas.microsoft.com/office/drawing/2014/main" id="{42909761-3EC5-4CAF-A5C0-AAA812BD85B4}"/>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xmlns="" r:embed="rId19"/>
              </a:ext>
            </a:extLst>
          </a:blip>
          <a:stretch>
            <a:fillRect/>
          </a:stretch>
        </p:blipFill>
        <p:spPr>
          <a:xfrm>
            <a:off x="2541991" y="2785324"/>
            <a:ext cx="1426088" cy="1100278"/>
          </a:xfrm>
          <a:prstGeom prst="rect">
            <a:avLst/>
          </a:prstGeom>
        </p:spPr>
      </p:pic>
      <p:pic>
        <p:nvPicPr>
          <p:cNvPr id="18" name="Picture 17">
            <a:extLst>
              <a:ext uri="{FF2B5EF4-FFF2-40B4-BE49-F238E27FC236}">
                <a16:creationId xmlns:a16="http://schemas.microsoft.com/office/drawing/2014/main" id="{6BDD7664-9C0C-43E6-871A-CABCEE0FB17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72934" y="4888805"/>
            <a:ext cx="1616391" cy="969835"/>
          </a:xfrm>
          <a:prstGeom prst="rect">
            <a:avLst/>
          </a:prstGeom>
        </p:spPr>
      </p:pic>
      <p:pic>
        <p:nvPicPr>
          <p:cNvPr id="19" name="Graphic 41">
            <a:extLst>
              <a:ext uri="{FF2B5EF4-FFF2-40B4-BE49-F238E27FC236}">
                <a16:creationId xmlns:a16="http://schemas.microsoft.com/office/drawing/2014/main" id="{6C73F501-A7B4-47F0-AACC-C955B0D13978}"/>
              </a:ext>
            </a:extLst>
          </p:cNvPr>
          <p:cNvPicPr>
            <a:picLocks noChangeAspect="1"/>
          </p:cNvPicPr>
          <p:nvPr/>
        </p:nvPicPr>
        <p:blipFill>
          <a:blip r:embed="rId21" cstate="print">
            <a:extLst>
              <a:ext uri="{28A0092B-C50C-407E-A947-70E740481C1C}">
                <a14:useLocalDpi xmlns:a14="http://schemas.microsoft.com/office/drawing/2010/main" val="0"/>
              </a:ext>
              <a:ext uri="{96DAC541-7B7A-43D3-8B79-37D633B846F1}">
                <asvg:svgBlip xmlns:asvg="http://schemas.microsoft.com/office/drawing/2016/SVG/main" xmlns="" r:embed="rId22"/>
              </a:ext>
            </a:extLst>
          </a:blip>
          <a:stretch>
            <a:fillRect/>
          </a:stretch>
        </p:blipFill>
        <p:spPr>
          <a:xfrm>
            <a:off x="2393122" y="4048305"/>
            <a:ext cx="2941407" cy="868794"/>
          </a:xfrm>
          <a:prstGeom prst="rect">
            <a:avLst/>
          </a:prstGeom>
        </p:spPr>
      </p:pic>
      <p:pic>
        <p:nvPicPr>
          <p:cNvPr id="20" name="Graphic 43">
            <a:extLst>
              <a:ext uri="{FF2B5EF4-FFF2-40B4-BE49-F238E27FC236}">
                <a16:creationId xmlns:a16="http://schemas.microsoft.com/office/drawing/2014/main" id="{B9342C44-E01B-4254-A6AD-87ED414491AB}"/>
              </a:ext>
            </a:extLst>
          </p:cNvPr>
          <p:cNvPicPr>
            <a:picLocks noChangeAspect="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xmlns="" r:embed="rId24"/>
              </a:ext>
            </a:extLst>
          </a:blip>
          <a:stretch>
            <a:fillRect/>
          </a:stretch>
        </p:blipFill>
        <p:spPr>
          <a:xfrm rot="1068271">
            <a:off x="5390926" y="4305418"/>
            <a:ext cx="700119" cy="700119"/>
          </a:xfrm>
          <a:prstGeom prst="rect">
            <a:avLst/>
          </a:prstGeom>
        </p:spPr>
      </p:pic>
      <p:pic>
        <p:nvPicPr>
          <p:cNvPr id="21" name="Graphic 45">
            <a:extLst>
              <a:ext uri="{FF2B5EF4-FFF2-40B4-BE49-F238E27FC236}">
                <a16:creationId xmlns:a16="http://schemas.microsoft.com/office/drawing/2014/main" id="{F0F0739B-B1C8-4CC9-B0C8-B1077A588E7E}"/>
              </a:ext>
            </a:extLst>
          </p:cNvPr>
          <p:cNvPicPr>
            <a:picLocks noChangeAspect="1"/>
          </p:cNvPicPr>
          <p:nvPr/>
        </p:nvPicPr>
        <p:blipFill>
          <a:blip r:embed="rId25" cstate="print">
            <a:extLst>
              <a:ext uri="{28A0092B-C50C-407E-A947-70E740481C1C}">
                <a14:useLocalDpi xmlns:a14="http://schemas.microsoft.com/office/drawing/2010/main" val="0"/>
              </a:ext>
              <a:ext uri="{96DAC541-7B7A-43D3-8B79-37D633B846F1}">
                <asvg:svgBlip xmlns:asvg="http://schemas.microsoft.com/office/drawing/2016/SVG/main" xmlns="" r:embed="rId26"/>
              </a:ext>
            </a:extLst>
          </a:blip>
          <a:stretch>
            <a:fillRect/>
          </a:stretch>
        </p:blipFill>
        <p:spPr>
          <a:xfrm>
            <a:off x="5588890" y="2305342"/>
            <a:ext cx="2653529" cy="878307"/>
          </a:xfrm>
          <a:prstGeom prst="rect">
            <a:avLst/>
          </a:prstGeom>
        </p:spPr>
      </p:pic>
      <p:pic>
        <p:nvPicPr>
          <p:cNvPr id="22" name="Graphic 47">
            <a:extLst>
              <a:ext uri="{FF2B5EF4-FFF2-40B4-BE49-F238E27FC236}">
                <a16:creationId xmlns:a16="http://schemas.microsoft.com/office/drawing/2014/main" id="{49FDAC6B-B6B3-4CE6-9053-EAACAA973C92}"/>
              </a:ext>
            </a:extLst>
          </p:cNvPr>
          <p:cNvPicPr>
            <a:picLocks noChangeAspect="1"/>
          </p:cNvPicPr>
          <p:nvPr/>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xmlns="" r:embed="rId28"/>
              </a:ext>
            </a:extLst>
          </a:blip>
          <a:stretch>
            <a:fillRect/>
          </a:stretch>
        </p:blipFill>
        <p:spPr>
          <a:xfrm>
            <a:off x="3123709" y="1938753"/>
            <a:ext cx="2418605" cy="788901"/>
          </a:xfrm>
          <a:prstGeom prst="rect">
            <a:avLst/>
          </a:prstGeom>
        </p:spPr>
      </p:pic>
    </p:spTree>
    <p:extLst>
      <p:ext uri="{BB962C8B-B14F-4D97-AF65-F5344CB8AC3E}">
        <p14:creationId xmlns:p14="http://schemas.microsoft.com/office/powerpoint/2010/main" val="3698607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14" name="タイトル 13"/>
          <p:cNvSpPr>
            <a:spLocks noGrp="1"/>
          </p:cNvSpPr>
          <p:nvPr>
            <p:ph type="ctrTitle" idx="4294967295"/>
          </p:nvPr>
        </p:nvSpPr>
        <p:spPr>
          <a:xfrm>
            <a:off x="688032" y="2151070"/>
            <a:ext cx="7772400" cy="1470025"/>
          </a:xfrm>
          <a:prstGeom prst="rect">
            <a:avLst/>
          </a:prstGeom>
        </p:spPr>
        <p:txBody>
          <a:bodyPr/>
          <a:lstStyle/>
          <a:p>
            <a:r>
              <a:rPr kumimoji="1" lang="en-US" altLang="ja-JP" b="1" dirty="0" err="1">
                <a:solidFill>
                  <a:srgbClr val="FFFFFF"/>
                </a:solidFill>
                <a:effectLst/>
                <a:latin typeface="Open Sans" panose="020B0606030504020204" pitchFamily="34" charset="0"/>
                <a:cs typeface="Open Sans" panose="020B0606030504020204" pitchFamily="34" charset="0"/>
              </a:rPr>
              <a:t>Học</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graphql</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có</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giúp</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bạn</a:t>
            </a:r>
            <a:r>
              <a:rPr kumimoji="1" lang="en-US" altLang="ja-JP" b="1" dirty="0">
                <a:solidFill>
                  <a:srgbClr val="FFFFFF"/>
                </a:solidFill>
                <a:effectLst/>
                <a:latin typeface="Open Sans" panose="020B0606030504020204" pitchFamily="34" charset="0"/>
                <a:cs typeface="Open Sans" panose="020B0606030504020204" pitchFamily="34" charset="0"/>
              </a:rPr>
              <a:t> </a:t>
            </a:r>
            <a:r>
              <a:rPr kumimoji="1" lang="en-US" altLang="ja-JP" b="1" dirty="0" err="1">
                <a:solidFill>
                  <a:srgbClr val="FFFFFF"/>
                </a:solidFill>
                <a:effectLst/>
                <a:latin typeface="Open Sans" panose="020B0606030504020204" pitchFamily="34" charset="0"/>
                <a:cs typeface="Open Sans" panose="020B0606030504020204" pitchFamily="34" charset="0"/>
              </a:rPr>
              <a:t>tăng</a:t>
            </a:r>
            <a:r>
              <a:rPr kumimoji="1" lang="en-US" altLang="ja-JP" b="1" dirty="0">
                <a:solidFill>
                  <a:srgbClr val="FFFFFF"/>
                </a:solidFill>
                <a:effectLst/>
                <a:latin typeface="Open Sans" panose="020B0606030504020204" pitchFamily="34" charset="0"/>
                <a:cs typeface="Open Sans" panose="020B0606030504020204" pitchFamily="34" charset="0"/>
              </a:rPr>
              <a:t> l</a:t>
            </a:r>
            <a:r>
              <a:rPr kumimoji="1" lang="vi-VN" altLang="ja-JP" b="1" dirty="0">
                <a:solidFill>
                  <a:srgbClr val="FFFFFF"/>
                </a:solidFill>
                <a:effectLst/>
                <a:latin typeface="Open Sans" panose="020B0606030504020204" pitchFamily="34" charset="0"/>
                <a:cs typeface="Open Sans" panose="020B0606030504020204" pitchFamily="34" charset="0"/>
              </a:rPr>
              <a:t>ư</a:t>
            </a:r>
            <a:r>
              <a:rPr kumimoji="1" lang="en-US" altLang="ja-JP" b="1" dirty="0" err="1">
                <a:solidFill>
                  <a:srgbClr val="FFFFFF"/>
                </a:solidFill>
                <a:effectLst/>
                <a:latin typeface="Open Sans" panose="020B0606030504020204" pitchFamily="34" charset="0"/>
                <a:cs typeface="Open Sans" panose="020B0606030504020204" pitchFamily="34" charset="0"/>
              </a:rPr>
              <a:t>ơng</a:t>
            </a:r>
            <a:r>
              <a:rPr kumimoji="1" lang="en-US" altLang="ja-JP" b="1" dirty="0">
                <a:solidFill>
                  <a:srgbClr val="FFFFFF"/>
                </a:solidFill>
                <a:effectLst/>
                <a:latin typeface="Open Sans" panose="020B0606030504020204" pitchFamily="34" charset="0"/>
                <a:cs typeface="Open Sans" panose="020B0606030504020204" pitchFamily="34" charset="0"/>
              </a:rPr>
              <a:t>?</a:t>
            </a:r>
            <a:endParaRPr kumimoji="1" lang="ja-JP" altLang="en-US" b="1" dirty="0">
              <a:solidFill>
                <a:srgbClr val="FFFFFF"/>
              </a:solidFill>
              <a:effectLst/>
              <a:latin typeface="Open Sans" panose="020B0606030504020204" pitchFamily="34" charset="0"/>
              <a:cs typeface="Open Sans" panose="020B0606030504020204" pitchFamily="34" charset="0"/>
            </a:endParaRPr>
          </a:p>
        </p:txBody>
      </p:sp>
      <p:sp>
        <p:nvSpPr>
          <p:cNvPr id="15" name="テキスト プレースホルダー 14"/>
          <p:cNvSpPr>
            <a:spLocks noGrp="1"/>
          </p:cNvSpPr>
          <p:nvPr>
            <p:ph type="body" sz="quarter" idx="4294967295"/>
          </p:nvPr>
        </p:nvSpPr>
        <p:spPr>
          <a:xfrm>
            <a:off x="683576" y="3816972"/>
            <a:ext cx="7778751" cy="692151"/>
          </a:xfrm>
          <a:prstGeom prst="rect">
            <a:avLst/>
          </a:prstGeom>
        </p:spPr>
        <p:txBody>
          <a:bodyPr/>
          <a:lstStyle/>
          <a:p>
            <a:pPr algn="ctr"/>
            <a:r>
              <a:rPr kumimoji="1" lang="en-US" altLang="ja-JP" dirty="0">
                <a:solidFill>
                  <a:srgbClr val="FFFFFF"/>
                </a:solidFill>
                <a:latin typeface="Open Sans" panose="020B0606030504020204" pitchFamily="34" charset="0"/>
                <a:ea typeface="Open Sans" panose="020B0606030504020204" pitchFamily="34" charset="0"/>
                <a:cs typeface="Open Sans" panose="020B0606030504020204" pitchFamily="34" charset="0"/>
              </a:rPr>
              <a:t>ANY QUESTIONS?</a:t>
            </a:r>
            <a:endParaRPr kumimoji="1" lang="ja-JP" altLang="en-US" dirty="0">
              <a:solidFill>
                <a:srgbClr val="FFFFFF"/>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7160351"/>
      </p:ext>
    </p:extLst>
  </p:cSld>
  <p:clrMapOvr>
    <a:masterClrMapping/>
  </p:clrMapOvr>
  <p:transition spd="slow" advTm="6763">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2415" y="2060848"/>
            <a:ext cx="7779170" cy="2505673"/>
          </a:xfrm>
          <a:prstGeom prst="rect">
            <a:avLst/>
          </a:prstGeom>
        </p:spPr>
      </p:pic>
    </p:spTree>
    <p:extLst>
      <p:ext uri="{BB962C8B-B14F-4D97-AF65-F5344CB8AC3E}">
        <p14:creationId xmlns:p14="http://schemas.microsoft.com/office/powerpoint/2010/main" val="870380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13D"/>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ext Placeholder 2"/>
          <p:cNvSpPr>
            <a:spLocks noGrp="1"/>
          </p:cNvSpPr>
          <p:nvPr>
            <p:ph type="body" sz="quarter" idx="11"/>
          </p:nvPr>
        </p:nvSpPr>
        <p:spPr>
          <a:xfrm flipV="1">
            <a:off x="9" y="-3326"/>
            <a:ext cx="3707903" cy="6861327"/>
          </a:xfrm>
          <a:pattFill prst="pct5">
            <a:fgClr>
              <a:srgbClr val="E25365"/>
            </a:fgClr>
            <a:bgClr>
              <a:srgbClr val="E25365"/>
            </a:bgClr>
          </a:pattFill>
          <a:ln w="0">
            <a:solidFill>
              <a:schemeClr val="tx1"/>
            </a:solidFill>
          </a:ln>
        </p:spPr>
        <p:txBody>
          <a:bodyPr/>
          <a:lstStyle/>
          <a:p>
            <a:endParaRPr kumimoji="1" lang="ja-JP" altLang="en-US" dirty="0">
              <a:latin typeface="Arial" panose="020B0604020202020204" pitchFamily="34" charset="0"/>
              <a:cs typeface="Arial" panose="020B0604020202020204" pitchFamily="34" charset="0"/>
            </a:endParaRPr>
          </a:p>
        </p:txBody>
      </p:sp>
      <p:sp>
        <p:nvSpPr>
          <p:cNvPr id="4" name="Text Placeholder 3"/>
          <p:cNvSpPr>
            <a:spLocks noGrp="1"/>
          </p:cNvSpPr>
          <p:nvPr>
            <p:ph type="body" sz="quarter" idx="16"/>
          </p:nvPr>
        </p:nvSpPr>
        <p:spPr/>
        <p:txBody>
          <a:bodyPr/>
          <a:lstStyle/>
          <a:p>
            <a:r>
              <a:rPr kumimoji="1" lang="en-US" altLang="ja-JP"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#1</a:t>
            </a:r>
            <a:endParaRPr kumimoji="1" lang="ja-JP" altLang="en-US" b="1" dirty="0">
              <a:solidFill>
                <a:srgbClr val="FFFFFF"/>
              </a:solidFill>
              <a:effectLst/>
              <a:latin typeface="Arial" panose="020B0604020202020204" pitchFamily="34" charset="0"/>
              <a:cs typeface="Arial" panose="020B0604020202020204" pitchFamily="34" charset="0"/>
            </a:endParaRPr>
          </a:p>
        </p:txBody>
      </p:sp>
      <p:sp>
        <p:nvSpPr>
          <p:cNvPr id="6" name="Text Placeholder 5"/>
          <p:cNvSpPr>
            <a:spLocks noGrp="1"/>
          </p:cNvSpPr>
          <p:nvPr>
            <p:ph type="body" sz="quarter" idx="21"/>
          </p:nvPr>
        </p:nvSpPr>
        <p:spPr>
          <a:xfrm>
            <a:off x="395536" y="1916839"/>
            <a:ext cx="4752528" cy="1162199"/>
          </a:xfrm>
          <a:noFill/>
          <a:ln>
            <a:noFill/>
          </a:ln>
        </p:spPr>
        <p:txBody>
          <a:bodyPr/>
          <a:lstStyle/>
          <a:p>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Vấn</a:t>
            </a:r>
            <a:r>
              <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rPr>
              <a:t> </a:t>
            </a:r>
            <a:r>
              <a:rPr lang="en-US" altLang="ja-JP" sz="4000" b="1" dirty="0" err="1">
                <a:solidFill>
                  <a:srgbClr val="FFFFFF"/>
                </a:solidFill>
                <a:effectLst/>
                <a:latin typeface="Arial" panose="020B0604020202020204" pitchFamily="34" charset="0"/>
                <a:ea typeface="Open Sans" panose="020B0606030504020204" pitchFamily="34" charset="0"/>
                <a:cs typeface="Arial" panose="020B0604020202020204" pitchFamily="34" charset="0"/>
              </a:rPr>
              <a:t>đề</a:t>
            </a:r>
            <a:endParaRPr lang="en-US" altLang="ja-JP" sz="4000" b="1" dirty="0">
              <a:solidFill>
                <a:srgbClr val="FFFFFF"/>
              </a:solidFill>
              <a:effectLst/>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136704730"/>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a:solidFill>
                  <a:srgbClr val="FFFFFF"/>
                </a:solidFill>
                <a:effectLst/>
                <a:latin typeface="Arial" panose="020B0604020202020204" pitchFamily="34" charset="0"/>
                <a:cs typeface="Arial" panose="020B0604020202020204" pitchFamily="34" charset="0"/>
              </a:rPr>
              <a:t>Web 1.0</a:t>
            </a:r>
            <a:endParaRPr lang="ja-JP" altLang="en-US" sz="6000" b="1" dirty="0">
              <a:solidFill>
                <a:srgbClr val="FFFFFF"/>
              </a:solidFill>
              <a:effectLst/>
              <a:latin typeface="Arial" panose="020B0604020202020204" pitchFamily="34" charset="0"/>
              <a:cs typeface="Arial" panose="020B0604020202020204" pitchFamily="34" charset="0"/>
            </a:endParaRPr>
          </a:p>
        </p:txBody>
      </p:sp>
      <p:pic>
        <p:nvPicPr>
          <p:cNvPr id="6" name="Picture 5" descr="https://dab1nmslvvntp.cloudfront.net/wp-content/uploads/2017/05/1494257477001-TraditionalWebserver.png">
            <a:extLst>
              <a:ext uri="{FF2B5EF4-FFF2-40B4-BE49-F238E27FC236}">
                <a16:creationId xmlns:a16="http://schemas.microsoft.com/office/drawing/2014/main" id="{A70BC3D0-68DB-44E0-91FC-9459765926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5958"/>
            <a:ext cx="9144000" cy="4039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14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D3F6DCC0-FAE3-4099-B19F-4F219FABF16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0" y="404666"/>
            <a:ext cx="9118180" cy="5904655"/>
          </a:xfrm>
          <a:prstGeom prst="rect">
            <a:avLst/>
          </a:prstGeom>
        </p:spPr>
      </p:pic>
    </p:spTree>
    <p:extLst>
      <p:ext uri="{BB962C8B-B14F-4D97-AF65-F5344CB8AC3E}">
        <p14:creationId xmlns:p14="http://schemas.microsoft.com/office/powerpoint/2010/main" val="32379704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84518" y="2204864"/>
            <a:ext cx="9409046" cy="2808312"/>
          </a:xfrm>
          <a:prstGeom prst="rect">
            <a:avLst/>
          </a:prstGeom>
        </p:spPr>
      </p:pic>
    </p:spTree>
    <p:extLst>
      <p:ext uri="{BB962C8B-B14F-4D97-AF65-F5344CB8AC3E}">
        <p14:creationId xmlns:p14="http://schemas.microsoft.com/office/powerpoint/2010/main" val="2644330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a:stretch>
            <a:fillRect/>
          </a:stretch>
        </p:blipFill>
        <p:spPr>
          <a:xfrm>
            <a:off x="-72008" y="2180336"/>
            <a:ext cx="9396536" cy="3192880"/>
          </a:xfrm>
          <a:prstGeom prst="rect">
            <a:avLst/>
          </a:prstGeom>
        </p:spPr>
      </p:pic>
    </p:spTree>
    <p:extLst>
      <p:ext uri="{BB962C8B-B14F-4D97-AF65-F5344CB8AC3E}">
        <p14:creationId xmlns:p14="http://schemas.microsoft.com/office/powerpoint/2010/main" val="810018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4" name="Picture 2" descr="https://i2.wp.com/knoldus.blog/wp-content/uploads/2017/09/31.png?resize=788%2C219&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16" y="2205689"/>
            <a:ext cx="9324528" cy="25914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80528" y="-27384"/>
            <a:ext cx="9399506" cy="1396105"/>
          </a:xfrm>
          <a:prstGeom prst="rect">
            <a:avLst/>
          </a:prstGeom>
        </p:spPr>
      </p:pic>
      <p:sp>
        <p:nvSpPr>
          <p:cNvPr id="14" name="Text Placeholder 11">
            <a:extLst>
              <a:ext uri="{FF2B5EF4-FFF2-40B4-BE49-F238E27FC236}">
                <a16:creationId xmlns:a16="http://schemas.microsoft.com/office/drawing/2014/main" id="{8C69DAA3-74B4-4CCC-964A-0B4DD02A2DA1}"/>
              </a:ext>
            </a:extLst>
          </p:cNvPr>
          <p:cNvSpPr txBox="1">
            <a:spLocks/>
          </p:cNvSpPr>
          <p:nvPr/>
        </p:nvSpPr>
        <p:spPr>
          <a:xfrm>
            <a:off x="657009" y="188638"/>
            <a:ext cx="7829999" cy="1080122"/>
          </a:xfrm>
          <a:prstGeom prst="rect">
            <a:avLst/>
          </a:prstGeom>
        </p:spPr>
        <p:txBody>
          <a:bodyPr/>
          <a:lstStyle>
            <a:lvl1pPr marL="0" indent="0" algn="l" defTabSz="914332" rtl="0" eaLnBrk="1" latinLnBrk="0" hangingPunct="1">
              <a:lnSpc>
                <a:spcPct val="120000"/>
              </a:lnSpc>
              <a:spcBef>
                <a:spcPts val="672"/>
              </a:spcBef>
              <a:buFontTx/>
              <a:buNone/>
              <a:defRPr kumimoji="1" sz="1600" kern="1200" baseline="0">
                <a:solidFill>
                  <a:schemeClr val="tx2"/>
                </a:solidFill>
                <a:latin typeface="+mn-lt"/>
                <a:ea typeface="+mn-ea"/>
                <a:cs typeface="+mn-cs"/>
              </a:defRPr>
            </a:lvl1pPr>
            <a:lvl2pPr marL="457166" indent="0" algn="l" defTabSz="914332" rtl="0" eaLnBrk="1" latinLnBrk="0" hangingPunct="1">
              <a:spcBef>
                <a:spcPct val="20000"/>
              </a:spcBef>
              <a:buFontTx/>
              <a:buNone/>
              <a:defRPr kumimoji="1" sz="1600" kern="1200">
                <a:solidFill>
                  <a:schemeClr val="tx1"/>
                </a:solidFill>
                <a:latin typeface="+mn-lt"/>
                <a:ea typeface="+mn-ea"/>
                <a:cs typeface="+mn-cs"/>
              </a:defRPr>
            </a:lvl2pPr>
            <a:lvl3pPr marL="914332" indent="0" algn="l" defTabSz="914332" rtl="0" eaLnBrk="1" latinLnBrk="0" hangingPunct="1">
              <a:spcBef>
                <a:spcPct val="20000"/>
              </a:spcBef>
              <a:buFontTx/>
              <a:buNone/>
              <a:defRPr kumimoji="1" sz="1600" kern="1200">
                <a:solidFill>
                  <a:schemeClr val="tx1"/>
                </a:solidFill>
                <a:latin typeface="+mn-lt"/>
                <a:ea typeface="+mn-ea"/>
                <a:cs typeface="+mn-cs"/>
              </a:defRPr>
            </a:lvl3pPr>
            <a:lvl4pPr marL="1371497" indent="0" algn="l" defTabSz="914332" rtl="0" eaLnBrk="1" latinLnBrk="0" hangingPunct="1">
              <a:spcBef>
                <a:spcPct val="20000"/>
              </a:spcBef>
              <a:buFontTx/>
              <a:buNone/>
              <a:defRPr kumimoji="1" sz="1600" kern="1200">
                <a:solidFill>
                  <a:schemeClr val="tx1"/>
                </a:solidFill>
                <a:latin typeface="+mn-lt"/>
                <a:ea typeface="+mn-ea"/>
                <a:cs typeface="+mn-cs"/>
              </a:defRPr>
            </a:lvl4pPr>
            <a:lvl5pPr marL="1828664" indent="0" algn="l" defTabSz="914332" rtl="0" eaLnBrk="1" latinLnBrk="0" hangingPunct="1">
              <a:spcBef>
                <a:spcPct val="20000"/>
              </a:spcBef>
              <a:buFontTx/>
              <a:buNone/>
              <a:defRPr kumimoji="1" sz="1600" kern="1200">
                <a:solidFill>
                  <a:schemeClr val="tx1"/>
                </a:solidFill>
                <a:latin typeface="+mn-lt"/>
                <a:ea typeface="+mn-ea"/>
                <a:cs typeface="+mn-cs"/>
              </a:defRPr>
            </a:lvl5pPr>
            <a:lvl6pPr marL="2514412"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579"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8744"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5910" indent="-228583" algn="l" defTabSz="914332"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gn="ctr"/>
            <a:r>
              <a:rPr lang="en-US" altLang="ja-JP" sz="4800" b="1" dirty="0" err="1" smtClean="0">
                <a:solidFill>
                  <a:srgbClr val="FFFFFF"/>
                </a:solidFill>
                <a:latin typeface="Arial" panose="020B0604020202020204" pitchFamily="34" charset="0"/>
                <a:cs typeface="Arial" panose="020B0604020202020204" pitchFamily="34" charset="0"/>
              </a:rPr>
              <a:t>Cơ</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chế</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của</a:t>
            </a:r>
            <a:r>
              <a:rPr lang="en-US" altLang="ja-JP" sz="4800" b="1" dirty="0" smtClean="0">
                <a:solidFill>
                  <a:srgbClr val="FFFFFF"/>
                </a:solidFill>
                <a:latin typeface="Arial" panose="020B0604020202020204" pitchFamily="34" charset="0"/>
                <a:cs typeface="Arial" panose="020B0604020202020204" pitchFamily="34" charset="0"/>
              </a:rPr>
              <a:t> </a:t>
            </a:r>
            <a:r>
              <a:rPr lang="en-US" altLang="ja-JP" sz="4800" b="1" dirty="0" err="1" smtClean="0">
                <a:solidFill>
                  <a:srgbClr val="FFFFFF"/>
                </a:solidFill>
                <a:latin typeface="Arial" panose="020B0604020202020204" pitchFamily="34" charset="0"/>
                <a:cs typeface="Arial" panose="020B0604020202020204" pitchFamily="34" charset="0"/>
              </a:rPr>
              <a:t>RestAPI</a:t>
            </a:r>
            <a:endParaRPr lang="ja-JP" altLang="en-US" sz="4800" b="1"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24918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75AFD29-802D-4B56-985C-9249A371693B}"/>
              </a:ext>
            </a:extLst>
          </p:cNvPr>
          <p:cNvSpPr>
            <a:spLocks noGrp="1"/>
          </p:cNvSpPr>
          <p:nvPr>
            <p:ph type="body" sz="quarter" idx="11"/>
          </p:nvPr>
        </p:nvSpPr>
        <p:spPr>
          <a:xfrm>
            <a:off x="0" y="3"/>
            <a:ext cx="9144000" cy="1282549"/>
          </a:xfrm>
          <a:solidFill>
            <a:srgbClr val="2D313D"/>
          </a:solidFill>
        </p:spPr>
        <p:txBody>
          <a:bodyPr/>
          <a:lstStyle/>
          <a:p>
            <a:endParaRPr lang="ja-JP" altLang="en-US" dirty="0">
              <a:solidFill>
                <a:schemeClr val="tx1"/>
              </a:solidFill>
              <a:latin typeface="Open Sans" panose="020B0606030504020204"/>
            </a:endParaRPr>
          </a:p>
        </p:txBody>
      </p:sp>
      <p:sp>
        <p:nvSpPr>
          <p:cNvPr id="12" name="Text Placeholder 11">
            <a:extLst>
              <a:ext uri="{FF2B5EF4-FFF2-40B4-BE49-F238E27FC236}">
                <a16:creationId xmlns:a16="http://schemas.microsoft.com/office/drawing/2014/main" id="{8C69DAA3-74B4-4CCC-964A-0B4DD02A2DA1}"/>
              </a:ext>
            </a:extLst>
          </p:cNvPr>
          <p:cNvSpPr>
            <a:spLocks noGrp="1"/>
          </p:cNvSpPr>
          <p:nvPr>
            <p:ph type="body" sz="quarter" idx="16"/>
          </p:nvPr>
        </p:nvSpPr>
        <p:spPr>
          <a:xfrm>
            <a:off x="657009" y="58221"/>
            <a:ext cx="7829999" cy="1282549"/>
          </a:xfrm>
        </p:spPr>
        <p:txBody>
          <a:bodyPr/>
          <a:lstStyle/>
          <a:p>
            <a:r>
              <a:rPr lang="en-US" altLang="ja-JP" sz="6000" b="1" dirty="0">
                <a:solidFill>
                  <a:srgbClr val="FFFFFF"/>
                </a:solidFill>
                <a:effectLst/>
                <a:latin typeface="Arial" panose="020B0604020202020204" pitchFamily="34" charset="0"/>
                <a:cs typeface="Arial" panose="020B0604020202020204" pitchFamily="34" charset="0"/>
              </a:rPr>
              <a:t>Web 2.0</a:t>
            </a:r>
            <a:endParaRPr lang="ja-JP" altLang="en-US" sz="6000" b="1" dirty="0">
              <a:solidFill>
                <a:srgbClr val="FFFFFF"/>
              </a:solidFill>
              <a:effectLst/>
              <a:latin typeface="Arial" panose="020B0604020202020204" pitchFamily="34" charset="0"/>
              <a:cs typeface="Arial" panose="020B0604020202020204" pitchFamily="34" charset="0"/>
            </a:endParaRPr>
          </a:p>
        </p:txBody>
      </p:sp>
      <p:pic>
        <p:nvPicPr>
          <p:cNvPr id="7" name="Picture 2" descr="https://dab1nmslvvntp.cloudfront.net/wp-content/uploads/2017/05/1494257479002-RestfulServer.png">
            <a:extLst>
              <a:ext uri="{FF2B5EF4-FFF2-40B4-BE49-F238E27FC236}">
                <a16:creationId xmlns:a16="http://schemas.microsoft.com/office/drawing/2014/main" id="{1BA33CE7-71F3-442A-A98B-B2AE4D6E2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 y="1916832"/>
            <a:ext cx="9140619" cy="4038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697512"/>
      </p:ext>
    </p:extLst>
  </p:cSld>
  <p:clrMapOvr>
    <a:masterClrMapping/>
  </p:clrMapOvr>
  <p:timing>
    <p:tnLst>
      <p:par>
        <p:cTn id="1" dur="indefinite" restart="never" nodeType="tmRoot"/>
      </p:par>
    </p:tnLst>
  </p:timing>
</p:sld>
</file>

<file path=ppt/theme/_rels/theme12.xml.rels><?xml version="1.0" encoding="UTF-8" standalone="yes"?>
<Relationships xmlns="http://schemas.openxmlformats.org/package/2006/relationships"><Relationship Id="rId1" Type="http://schemas.openxmlformats.org/officeDocument/2006/relationships/image" Target="../media/image11.jpg"/></Relationships>
</file>

<file path=ppt/theme/_rels/theme17.xml.rels><?xml version="1.0" encoding="UTF-8" standalone="yes"?>
<Relationships xmlns="http://schemas.openxmlformats.org/package/2006/relationships"><Relationship Id="rId1" Type="http://schemas.openxmlformats.org/officeDocument/2006/relationships/image" Target="../media/image11.jpg"/></Relationships>
</file>

<file path=ppt/theme/_rels/theme7.xml.rels><?xml version="1.0" encoding="UTF-8" standalone="yes"?>
<Relationships xmlns="http://schemas.openxmlformats.org/package/2006/relationships"><Relationship Id="rId1" Type="http://schemas.openxmlformats.org/officeDocument/2006/relationships/image" Target="../media/image11.jp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Theme1">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3.xml><?xml version="1.0" encoding="utf-8"?>
<a:theme xmlns:a="http://schemas.openxmlformats.org/drawingml/2006/main" name="1_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_Aldebaran - Free Title Positio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Aldebaran - Contents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Theme2">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7">
  <a:themeElements>
    <a:clrScheme name="Custom 78">
      <a:dk1>
        <a:srgbClr val="2D2015"/>
      </a:dk1>
      <a:lt1>
        <a:srgbClr val="FFFFFF"/>
      </a:lt1>
      <a:dk2>
        <a:srgbClr val="523E26"/>
      </a:dk2>
      <a:lt2>
        <a:srgbClr val="E9D683"/>
      </a:lt2>
      <a:accent1>
        <a:srgbClr val="E19023"/>
      </a:accent1>
      <a:accent2>
        <a:srgbClr val="7AAC54"/>
      </a:accent2>
      <a:accent3>
        <a:srgbClr val="B3AFAC"/>
      </a:accent3>
      <a:accent4>
        <a:srgbClr val="AE7C52"/>
      </a:accent4>
      <a:accent5>
        <a:srgbClr val="EEC6AC"/>
      </a:accent5>
      <a:accent6>
        <a:srgbClr val="6E9B4B"/>
      </a:accent6>
      <a:hlink>
        <a:srgbClr val="E9D683"/>
      </a:hlink>
      <a:folHlink>
        <a:srgbClr val="E9D6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Horizon">
  <a:themeElements>
    <a:clrScheme name="Dark-custom">
      <a:dk1>
        <a:srgbClr val="2D313D"/>
      </a:dk1>
      <a:lt1>
        <a:srgbClr val="2D313D"/>
      </a:lt1>
      <a:dk2>
        <a:srgbClr val="2D313D"/>
      </a:dk2>
      <a:lt2>
        <a:srgbClr val="2D313D"/>
      </a:lt2>
      <a:accent1>
        <a:srgbClr val="E2AF32"/>
      </a:accent1>
      <a:accent2>
        <a:srgbClr val="1B75A8"/>
      </a:accent2>
      <a:accent3>
        <a:srgbClr val="E25365"/>
      </a:accent3>
      <a:accent4>
        <a:srgbClr val="7030A0"/>
      </a:accent4>
      <a:accent5>
        <a:srgbClr val="58788F"/>
      </a:accent5>
      <a:accent6>
        <a:srgbClr val="25A982"/>
      </a:accent6>
      <a:hlink>
        <a:srgbClr val="5F5F5F"/>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6.xml><?xml version="1.0" encoding="utf-8"?>
<a:theme xmlns:a="http://schemas.openxmlformats.org/drawingml/2006/main" name="Aldebaran">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Aldebaran - Contents without Title and Footer">
  <a:themeElements>
    <a:clrScheme name="Dark-custom">
      <a:dk1>
        <a:srgbClr val="2D313D"/>
      </a:dk1>
      <a:lt1>
        <a:srgbClr val="D0D3DC"/>
      </a:lt1>
      <a:dk2>
        <a:srgbClr val="2D313D"/>
      </a:dk2>
      <a:lt2>
        <a:srgbClr val="2D313D"/>
      </a:lt2>
      <a:accent1>
        <a:srgbClr val="E25365"/>
      </a:accent1>
      <a:accent2>
        <a:srgbClr val="E2AF32"/>
      </a:accent2>
      <a:accent3>
        <a:srgbClr val="25A982"/>
      </a:accent3>
      <a:accent4>
        <a:srgbClr val="58788F"/>
      </a:accent4>
      <a:accent5>
        <a:srgbClr val="7E5887"/>
      </a:accent5>
      <a:accent6>
        <a:srgbClr val="1B75A8"/>
      </a:accent6>
      <a:hlink>
        <a:srgbClr val="5F5F5F"/>
      </a:hlink>
      <a:folHlink>
        <a:srgbClr val="969696"/>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0">
          <a:blip xmlns:r="http://schemas.openxmlformats.org/officeDocument/2006/relationships" r:embed="rId1"/>
          <a:srcRect/>
          <a:tile tx="0" ty="0" sx="100000" sy="100000" flip="none" algn="tl"/>
        </a:blipFill>
        <a:ln>
          <a:noFill/>
        </a:ln>
        <a:effectLst>
          <a:outerShdw blurRad="88900" dist="76200" dir="5400000" algn="t" rotWithShape="0">
            <a:prstClr val="black">
              <a:alpha val="40000"/>
            </a:prstClr>
          </a:outerShdw>
          <a:softEdge rad="31750"/>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8.xml><?xml version="1.0" encoding="utf-8"?>
<a:theme xmlns:a="http://schemas.openxmlformats.org/drawingml/2006/main" name="Aldebaran - Lef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Aldebaran - Right Title without Footer">
  <a:themeElements>
    <a:clrScheme name="Aldebaran">
      <a:dk1>
        <a:srgbClr val="262626"/>
      </a:dk1>
      <a:lt1>
        <a:srgbClr val="EEECE1"/>
      </a:lt1>
      <a:dk2>
        <a:srgbClr val="0B1A2E"/>
      </a:dk2>
      <a:lt2>
        <a:srgbClr val="FFFFFF"/>
      </a:lt2>
      <a:accent1>
        <a:srgbClr val="B0413E"/>
      </a:accent1>
      <a:accent2>
        <a:srgbClr val="1F497D"/>
      </a:accent2>
      <a:accent3>
        <a:srgbClr val="76923C"/>
      </a:accent3>
      <a:accent4>
        <a:srgbClr val="8064A2"/>
      </a:accent4>
      <a:accent5>
        <a:srgbClr val="4BACC6"/>
      </a:accent5>
      <a:accent6>
        <a:srgbClr val="F79646"/>
      </a:accent6>
      <a:hlink>
        <a:srgbClr val="1F497D"/>
      </a:hlink>
      <a:folHlink>
        <a:srgbClr val="17365D"/>
      </a:folHlink>
    </a:clrScheme>
    <a:fontScheme name="Aldebaran">
      <a:majorFont>
        <a:latin typeface="Bebas Neue Bold"/>
        <a:ea typeface="Spica Neue"/>
        <a:cs typeface=""/>
      </a:majorFont>
      <a:minorFont>
        <a:latin typeface="Roboto"/>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7999</TotalTime>
  <Words>1379</Words>
  <Application>Microsoft Office PowerPoint</Application>
  <PresentationFormat>On-screen Show (4:3)</PresentationFormat>
  <Paragraphs>138</Paragraphs>
  <Slides>26</Slides>
  <Notes>25</Notes>
  <HiddenSlides>1</HiddenSlides>
  <MMClips>1</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26</vt:i4>
      </vt:variant>
    </vt:vector>
  </HeadingPairs>
  <TitlesOfParts>
    <vt:vector size="54" baseType="lpstr">
      <vt:lpstr>ＭＳ Ｐゴシック</vt:lpstr>
      <vt:lpstr>Arial</vt:lpstr>
      <vt:lpstr>Arial Narrow</vt:lpstr>
      <vt:lpstr>Bebas Neue Bold</vt:lpstr>
      <vt:lpstr>Bebas Neue Regular</vt:lpstr>
      <vt:lpstr>Calibri</vt:lpstr>
      <vt:lpstr>HGｺﾞｼｯｸM</vt:lpstr>
      <vt:lpstr>Open Sans</vt:lpstr>
      <vt:lpstr>Roboto</vt:lpstr>
      <vt:lpstr>Spica Neue</vt:lpstr>
      <vt:lpstr>Times New Roman</vt:lpstr>
      <vt:lpstr>Custom Design</vt:lpstr>
      <vt:lpstr>Theme7</vt:lpstr>
      <vt:lpstr>2_Office Theme</vt:lpstr>
      <vt:lpstr>3_Office Theme</vt:lpstr>
      <vt:lpstr>Horizon</vt:lpstr>
      <vt:lpstr>Aldebaran</vt:lpstr>
      <vt:lpstr>Aldebaran - Contents without Title and Footer</vt:lpstr>
      <vt:lpstr>Aldebaran - Left Title without Footer</vt:lpstr>
      <vt:lpstr>Aldebaran - Right Title without Footer</vt:lpstr>
      <vt:lpstr>Aldebaran - Free Title Position</vt:lpstr>
      <vt:lpstr>Aldebaran - Contents without Footer</vt:lpstr>
      <vt:lpstr>Theme1</vt:lpstr>
      <vt:lpstr>1_Aldebaran - Left Title without Footer</vt:lpstr>
      <vt:lpstr>1_Aldebaran - Right Title without Footer</vt:lpstr>
      <vt:lpstr>1_Aldebaran - Free Title Position</vt:lpstr>
      <vt:lpstr>1_Aldebaran - Contents without Footer</vt:lpstr>
      <vt:lpstr>Theme2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Học graphql có giúp bạn tăng lương?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Windows User</cp:lastModifiedBy>
  <cp:revision>430</cp:revision>
  <dcterms:created xsi:type="dcterms:W3CDTF">2016-04-12T07:06:41Z</dcterms:created>
  <dcterms:modified xsi:type="dcterms:W3CDTF">2019-03-09T03:18:15Z</dcterms:modified>
</cp:coreProperties>
</file>